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4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321" r:id="rId4"/>
    <p:sldId id="260" r:id="rId5"/>
    <p:sldId id="261" r:id="rId6"/>
    <p:sldId id="262" r:id="rId7"/>
    <p:sldId id="263" r:id="rId8"/>
    <p:sldId id="309" r:id="rId9"/>
    <p:sldId id="310" r:id="rId10"/>
    <p:sldId id="311" r:id="rId11"/>
    <p:sldId id="312" r:id="rId12"/>
    <p:sldId id="264" r:id="rId13"/>
    <p:sldId id="291" r:id="rId14"/>
    <p:sldId id="301" r:id="rId15"/>
    <p:sldId id="752" r:id="rId16"/>
    <p:sldId id="267" r:id="rId17"/>
    <p:sldId id="753" r:id="rId18"/>
    <p:sldId id="269" r:id="rId19"/>
    <p:sldId id="755" r:id="rId20"/>
    <p:sldId id="760" r:id="rId21"/>
    <p:sldId id="761" r:id="rId22"/>
    <p:sldId id="272" r:id="rId23"/>
    <p:sldId id="318" r:id="rId24"/>
    <p:sldId id="294" r:id="rId25"/>
    <p:sldId id="304" r:id="rId26"/>
    <p:sldId id="293" r:id="rId27"/>
    <p:sldId id="271" r:id="rId28"/>
    <p:sldId id="274" r:id="rId29"/>
    <p:sldId id="276" r:id="rId30"/>
    <p:sldId id="277" r:id="rId31"/>
    <p:sldId id="305" r:id="rId32"/>
    <p:sldId id="299" r:id="rId33"/>
    <p:sldId id="295" r:id="rId34"/>
    <p:sldId id="313" r:id="rId35"/>
    <p:sldId id="314" r:id="rId36"/>
    <p:sldId id="319" r:id="rId37"/>
    <p:sldId id="281" r:id="rId38"/>
    <p:sldId id="762" r:id="rId39"/>
    <p:sldId id="282" r:id="rId40"/>
    <p:sldId id="371" r:id="rId41"/>
    <p:sldId id="375" r:id="rId42"/>
    <p:sldId id="758" r:id="rId43"/>
    <p:sldId id="387" r:id="rId44"/>
    <p:sldId id="357" r:id="rId45"/>
    <p:sldId id="388" r:id="rId46"/>
    <p:sldId id="327" r:id="rId47"/>
    <p:sldId id="759" r:id="rId48"/>
    <p:sldId id="394" r:id="rId49"/>
    <p:sldId id="315" r:id="rId50"/>
    <p:sldId id="307" r:id="rId5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E13B8-F253-406C-1C44-559A78E2C81E}" v="11" dt="2025-09-19T15:04:47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17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es O'Toole Website" userId="S::website@mickesotoole.com::5a36346d-85de-41aa-9ec2-3268ae50db77" providerId="AD" clId="Web-{F9EE13B8-F253-406C-1C44-559A78E2C81E}"/>
    <pc:docChg chg="modSld">
      <pc:chgData name="Mickes O'Toole Website" userId="S::website@mickesotoole.com::5a36346d-85de-41aa-9ec2-3268ae50db77" providerId="AD" clId="Web-{F9EE13B8-F253-406C-1C44-559A78E2C81E}" dt="2025-09-19T15:04:46.251" v="9" actId="20577"/>
      <pc:docMkLst>
        <pc:docMk/>
      </pc:docMkLst>
      <pc:sldChg chg="modSp">
        <pc:chgData name="Mickes O'Toole Website" userId="S::website@mickesotoole.com::5a36346d-85de-41aa-9ec2-3268ae50db77" providerId="AD" clId="Web-{F9EE13B8-F253-406C-1C44-559A78E2C81E}" dt="2025-09-19T15:04:46.251" v="9" actId="20577"/>
        <pc:sldMkLst>
          <pc:docMk/>
          <pc:sldMk cId="802500396" sldId="257"/>
        </pc:sldMkLst>
        <pc:spChg chg="mod">
          <ac:chgData name="Mickes O'Toole Website" userId="S::website@mickesotoole.com::5a36346d-85de-41aa-9ec2-3268ae50db77" providerId="AD" clId="Web-{F9EE13B8-F253-406C-1C44-559A78E2C81E}" dt="2025-09-19T15:04:46.251" v="9" actId="20577"/>
          <ac:spMkLst>
            <pc:docMk/>
            <pc:sldMk cId="802500396" sldId="257"/>
            <ac:spMk id="5" creationId="{1DBF62E7-332F-4362-8E00-667DA5713485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6.png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6.png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34642-1911-4B3B-9B5A-BF481D081D7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AFFCA8-A51B-4D14-B2D8-19211F928192}">
      <dgm:prSet/>
      <dgm:spPr/>
      <dgm:t>
        <a:bodyPr/>
        <a:lstStyle/>
        <a:p>
          <a:r>
            <a:rPr lang="en-US" dirty="0"/>
            <a:t>History</a:t>
          </a:r>
        </a:p>
      </dgm:t>
    </dgm:pt>
    <dgm:pt modelId="{F89C2065-B9D3-42DF-95B1-0CF98F834EE5}" type="parTrans" cxnId="{784907D8-FF6D-4AD6-B4E4-7E0185D634B8}">
      <dgm:prSet/>
      <dgm:spPr/>
      <dgm:t>
        <a:bodyPr/>
        <a:lstStyle/>
        <a:p>
          <a:endParaRPr lang="en-US"/>
        </a:p>
      </dgm:t>
    </dgm:pt>
    <dgm:pt modelId="{40F6FD67-42E8-45CC-A215-8E0591BF42D4}" type="sibTrans" cxnId="{784907D8-FF6D-4AD6-B4E4-7E0185D634B8}">
      <dgm:prSet/>
      <dgm:spPr/>
      <dgm:t>
        <a:bodyPr/>
        <a:lstStyle/>
        <a:p>
          <a:endParaRPr lang="en-US"/>
        </a:p>
      </dgm:t>
    </dgm:pt>
    <dgm:pt modelId="{F3233591-8050-4FE9-BFE6-6D8E61E36613}">
      <dgm:prSet/>
      <dgm:spPr/>
      <dgm:t>
        <a:bodyPr/>
        <a:lstStyle/>
        <a:p>
          <a:r>
            <a:rPr lang="en-US" b="0" i="0" dirty="0"/>
            <a:t>Definitions</a:t>
          </a:r>
          <a:endParaRPr lang="en-US" dirty="0"/>
        </a:p>
      </dgm:t>
    </dgm:pt>
    <dgm:pt modelId="{6454B1CD-8B10-4BB1-A939-D57D0A8E970E}" type="parTrans" cxnId="{48E8CB8A-66CE-48EE-A217-1FB24688D57A}">
      <dgm:prSet/>
      <dgm:spPr/>
      <dgm:t>
        <a:bodyPr/>
        <a:lstStyle/>
        <a:p>
          <a:endParaRPr lang="en-US"/>
        </a:p>
      </dgm:t>
    </dgm:pt>
    <dgm:pt modelId="{E2CF27B3-0108-4164-9C91-4AD181A5CD73}" type="sibTrans" cxnId="{48E8CB8A-66CE-48EE-A217-1FB24688D57A}">
      <dgm:prSet/>
      <dgm:spPr/>
      <dgm:t>
        <a:bodyPr/>
        <a:lstStyle/>
        <a:p>
          <a:endParaRPr lang="en-US"/>
        </a:p>
      </dgm:t>
    </dgm:pt>
    <dgm:pt modelId="{9E03CC98-83B2-4182-B6BD-C5574207164A}">
      <dgm:prSet/>
      <dgm:spPr/>
      <dgm:t>
        <a:bodyPr/>
        <a:lstStyle/>
        <a:p>
          <a:r>
            <a:rPr lang="en-US" b="0" i="0" dirty="0"/>
            <a:t>Response to Notice or Report </a:t>
          </a:r>
          <a:br>
            <a:rPr lang="en-US" b="0" i="0" dirty="0"/>
          </a:br>
          <a:endParaRPr lang="en-US" dirty="0"/>
        </a:p>
      </dgm:t>
    </dgm:pt>
    <dgm:pt modelId="{98A63CC8-24D1-4B7F-8C9F-A4C8940BF44A}" type="parTrans" cxnId="{84BEF1FE-7C90-4D45-88EF-2AF64D38D398}">
      <dgm:prSet/>
      <dgm:spPr/>
      <dgm:t>
        <a:bodyPr/>
        <a:lstStyle/>
        <a:p>
          <a:endParaRPr lang="en-US"/>
        </a:p>
      </dgm:t>
    </dgm:pt>
    <dgm:pt modelId="{5CF7AB0E-2914-4A82-A08F-9885FEF566D0}" type="sibTrans" cxnId="{84BEF1FE-7C90-4D45-88EF-2AF64D38D398}">
      <dgm:prSet/>
      <dgm:spPr/>
      <dgm:t>
        <a:bodyPr/>
        <a:lstStyle/>
        <a:p>
          <a:endParaRPr lang="en-US"/>
        </a:p>
      </dgm:t>
    </dgm:pt>
    <dgm:pt modelId="{D9E74FA1-3892-4B93-B127-3FE9CD19227C}">
      <dgm:prSet/>
      <dgm:spPr/>
      <dgm:t>
        <a:bodyPr/>
        <a:lstStyle/>
        <a:p>
          <a:r>
            <a:rPr lang="en-US" b="0" i="0" dirty="0"/>
            <a:t>Response to Formal Complaint</a:t>
          </a:r>
        </a:p>
      </dgm:t>
    </dgm:pt>
    <dgm:pt modelId="{E4E166F0-68AD-43BF-88C6-684CFFBF827C}" type="parTrans" cxnId="{15AE9E27-C4F0-4CA0-96D3-DDCFBFCC2EF3}">
      <dgm:prSet/>
      <dgm:spPr/>
      <dgm:t>
        <a:bodyPr/>
        <a:lstStyle/>
        <a:p>
          <a:endParaRPr lang="en-US"/>
        </a:p>
      </dgm:t>
    </dgm:pt>
    <dgm:pt modelId="{A5B50459-4880-4348-8F95-6E85EDB3FC49}" type="sibTrans" cxnId="{15AE9E27-C4F0-4CA0-96D3-DDCFBFCC2EF3}">
      <dgm:prSet/>
      <dgm:spPr/>
      <dgm:t>
        <a:bodyPr/>
        <a:lstStyle/>
        <a:p>
          <a:endParaRPr lang="en-US"/>
        </a:p>
      </dgm:t>
    </dgm:pt>
    <dgm:pt modelId="{A717D395-5DF5-4396-AB5E-35FA2AF86BF4}">
      <dgm:prSet/>
      <dgm:spPr/>
      <dgm:t>
        <a:bodyPr/>
        <a:lstStyle/>
        <a:p>
          <a:r>
            <a:rPr lang="en-US" b="0" i="0" dirty="0"/>
            <a:t>Investigative Process</a:t>
          </a:r>
          <a:endParaRPr lang="en-US" dirty="0"/>
        </a:p>
      </dgm:t>
    </dgm:pt>
    <dgm:pt modelId="{AC93FBF9-D0E4-4E72-BA81-AFFA7C40D697}" type="parTrans" cxnId="{23A50C6D-DCD6-4576-B11C-4046A4586726}">
      <dgm:prSet/>
      <dgm:spPr/>
      <dgm:t>
        <a:bodyPr/>
        <a:lstStyle/>
        <a:p>
          <a:endParaRPr lang="en-US"/>
        </a:p>
      </dgm:t>
    </dgm:pt>
    <dgm:pt modelId="{201F635F-89D5-46D6-B7B6-4C629AF9717D}" type="sibTrans" cxnId="{23A50C6D-DCD6-4576-B11C-4046A4586726}">
      <dgm:prSet/>
      <dgm:spPr/>
      <dgm:t>
        <a:bodyPr/>
        <a:lstStyle/>
        <a:p>
          <a:endParaRPr lang="en-US"/>
        </a:p>
      </dgm:t>
    </dgm:pt>
    <dgm:pt modelId="{5F3E447A-E614-4C0C-8D53-ADB69D2CDC7B}">
      <dgm:prSet/>
      <dgm:spPr/>
      <dgm:t>
        <a:bodyPr/>
        <a:lstStyle/>
        <a:p>
          <a:r>
            <a:rPr lang="en-US" b="0" i="0" dirty="0"/>
            <a:t>Decision &amp; Appeal</a:t>
          </a:r>
          <a:endParaRPr lang="en-US" dirty="0"/>
        </a:p>
      </dgm:t>
    </dgm:pt>
    <dgm:pt modelId="{DB25F72A-0580-4120-9AA3-B867084146CC}" type="parTrans" cxnId="{127210A5-BCEE-4FE1-9567-2C2DDA2D8599}">
      <dgm:prSet/>
      <dgm:spPr/>
      <dgm:t>
        <a:bodyPr/>
        <a:lstStyle/>
        <a:p>
          <a:endParaRPr lang="en-US"/>
        </a:p>
      </dgm:t>
    </dgm:pt>
    <dgm:pt modelId="{A0722760-B77C-4BDE-8F0B-E2C3AA83EB43}" type="sibTrans" cxnId="{127210A5-BCEE-4FE1-9567-2C2DDA2D8599}">
      <dgm:prSet/>
      <dgm:spPr/>
      <dgm:t>
        <a:bodyPr/>
        <a:lstStyle/>
        <a:p>
          <a:endParaRPr lang="en-US"/>
        </a:p>
      </dgm:t>
    </dgm:pt>
    <dgm:pt modelId="{FAB36D88-8BAD-4DE9-9739-4C960312CD18}" type="pres">
      <dgm:prSet presAssocID="{34134642-1911-4B3B-9B5A-BF481D081D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B0E24C-1C93-4290-BCB7-CDFD4C1F7C49}" type="pres">
      <dgm:prSet presAssocID="{3FAFFCA8-A51B-4D14-B2D8-19211F928192}" presName="thickLine" presStyleLbl="alignNode1" presStyleIdx="0" presStyleCnt="6"/>
      <dgm:spPr/>
    </dgm:pt>
    <dgm:pt modelId="{055D48D1-8B01-4492-9075-5C6A4451590B}" type="pres">
      <dgm:prSet presAssocID="{3FAFFCA8-A51B-4D14-B2D8-19211F928192}" presName="horz1" presStyleCnt="0"/>
      <dgm:spPr/>
    </dgm:pt>
    <dgm:pt modelId="{4E7E4C8B-D7F9-4C64-B7E3-49D4ED73D65F}" type="pres">
      <dgm:prSet presAssocID="{3FAFFCA8-A51B-4D14-B2D8-19211F928192}" presName="tx1" presStyleLbl="revTx" presStyleIdx="0" presStyleCnt="6"/>
      <dgm:spPr/>
      <dgm:t>
        <a:bodyPr/>
        <a:lstStyle/>
        <a:p>
          <a:endParaRPr lang="en-US"/>
        </a:p>
      </dgm:t>
    </dgm:pt>
    <dgm:pt modelId="{1B204350-FEC3-4113-AC98-1E7802BBE971}" type="pres">
      <dgm:prSet presAssocID="{3FAFFCA8-A51B-4D14-B2D8-19211F928192}" presName="vert1" presStyleCnt="0"/>
      <dgm:spPr/>
    </dgm:pt>
    <dgm:pt modelId="{2035CFC1-C73D-4D6A-A0CC-9ED536053D7C}" type="pres">
      <dgm:prSet presAssocID="{F3233591-8050-4FE9-BFE6-6D8E61E36613}" presName="thickLine" presStyleLbl="alignNode1" presStyleIdx="1" presStyleCnt="6"/>
      <dgm:spPr/>
    </dgm:pt>
    <dgm:pt modelId="{825CC513-F3DA-4798-8AA8-3254DA2E6643}" type="pres">
      <dgm:prSet presAssocID="{F3233591-8050-4FE9-BFE6-6D8E61E36613}" presName="horz1" presStyleCnt="0"/>
      <dgm:spPr/>
    </dgm:pt>
    <dgm:pt modelId="{F64266A1-A01D-46E3-8BD1-AC89043F76CC}" type="pres">
      <dgm:prSet presAssocID="{F3233591-8050-4FE9-BFE6-6D8E61E36613}" presName="tx1" presStyleLbl="revTx" presStyleIdx="1" presStyleCnt="6"/>
      <dgm:spPr/>
      <dgm:t>
        <a:bodyPr/>
        <a:lstStyle/>
        <a:p>
          <a:endParaRPr lang="en-US"/>
        </a:p>
      </dgm:t>
    </dgm:pt>
    <dgm:pt modelId="{DCC45D85-D32B-4101-8F82-3BDF9F0EF1ED}" type="pres">
      <dgm:prSet presAssocID="{F3233591-8050-4FE9-BFE6-6D8E61E36613}" presName="vert1" presStyleCnt="0"/>
      <dgm:spPr/>
    </dgm:pt>
    <dgm:pt modelId="{E45EE269-E27C-48EA-AE82-7260B7328576}" type="pres">
      <dgm:prSet presAssocID="{9E03CC98-83B2-4182-B6BD-C5574207164A}" presName="thickLine" presStyleLbl="alignNode1" presStyleIdx="2" presStyleCnt="6" custLinFactNeighborX="59" custLinFactNeighborY="-4680"/>
      <dgm:spPr/>
    </dgm:pt>
    <dgm:pt modelId="{29F29946-B134-4C4C-9E00-F60204B1C384}" type="pres">
      <dgm:prSet presAssocID="{9E03CC98-83B2-4182-B6BD-C5574207164A}" presName="horz1" presStyleCnt="0"/>
      <dgm:spPr/>
    </dgm:pt>
    <dgm:pt modelId="{46E91986-D03D-428C-B215-0D0F0D98EE58}" type="pres">
      <dgm:prSet presAssocID="{9E03CC98-83B2-4182-B6BD-C5574207164A}" presName="tx1" presStyleLbl="revTx" presStyleIdx="2" presStyleCnt="6"/>
      <dgm:spPr/>
      <dgm:t>
        <a:bodyPr/>
        <a:lstStyle/>
        <a:p>
          <a:endParaRPr lang="en-US"/>
        </a:p>
      </dgm:t>
    </dgm:pt>
    <dgm:pt modelId="{4C366655-F38B-4651-A446-7876585D2276}" type="pres">
      <dgm:prSet presAssocID="{9E03CC98-83B2-4182-B6BD-C5574207164A}" presName="vert1" presStyleCnt="0"/>
      <dgm:spPr/>
    </dgm:pt>
    <dgm:pt modelId="{D0669399-D9FC-4C31-AC59-F25415B28608}" type="pres">
      <dgm:prSet presAssocID="{D9E74FA1-3892-4B93-B127-3FE9CD19227C}" presName="thickLine" presStyleLbl="alignNode1" presStyleIdx="3" presStyleCnt="6"/>
      <dgm:spPr/>
    </dgm:pt>
    <dgm:pt modelId="{BB045F3B-0BEB-485E-889E-3442DC29A261}" type="pres">
      <dgm:prSet presAssocID="{D9E74FA1-3892-4B93-B127-3FE9CD19227C}" presName="horz1" presStyleCnt="0"/>
      <dgm:spPr/>
    </dgm:pt>
    <dgm:pt modelId="{9BAF898E-004A-4662-A49C-A9D923F41FE8}" type="pres">
      <dgm:prSet presAssocID="{D9E74FA1-3892-4B93-B127-3FE9CD19227C}" presName="tx1" presStyleLbl="revTx" presStyleIdx="3" presStyleCnt="6"/>
      <dgm:spPr/>
      <dgm:t>
        <a:bodyPr/>
        <a:lstStyle/>
        <a:p>
          <a:endParaRPr lang="en-US"/>
        </a:p>
      </dgm:t>
    </dgm:pt>
    <dgm:pt modelId="{7DEDDAA1-C6F5-4A42-A406-944813D16963}" type="pres">
      <dgm:prSet presAssocID="{D9E74FA1-3892-4B93-B127-3FE9CD19227C}" presName="vert1" presStyleCnt="0"/>
      <dgm:spPr/>
    </dgm:pt>
    <dgm:pt modelId="{35EE24BA-9C0F-4D08-A67F-0D9382C24FED}" type="pres">
      <dgm:prSet presAssocID="{A717D395-5DF5-4396-AB5E-35FA2AF86BF4}" presName="thickLine" presStyleLbl="alignNode1" presStyleIdx="4" presStyleCnt="6"/>
      <dgm:spPr/>
    </dgm:pt>
    <dgm:pt modelId="{B7154A2D-2E50-4F32-9843-69CD641A5340}" type="pres">
      <dgm:prSet presAssocID="{A717D395-5DF5-4396-AB5E-35FA2AF86BF4}" presName="horz1" presStyleCnt="0"/>
      <dgm:spPr/>
    </dgm:pt>
    <dgm:pt modelId="{ADCF8EE0-D25E-43CF-A529-C2E7FCA07CAA}" type="pres">
      <dgm:prSet presAssocID="{A717D395-5DF5-4396-AB5E-35FA2AF86BF4}" presName="tx1" presStyleLbl="revTx" presStyleIdx="4" presStyleCnt="6"/>
      <dgm:spPr/>
      <dgm:t>
        <a:bodyPr/>
        <a:lstStyle/>
        <a:p>
          <a:endParaRPr lang="en-US"/>
        </a:p>
      </dgm:t>
    </dgm:pt>
    <dgm:pt modelId="{A18E53A2-948C-43E9-AEAA-FF442B909EAC}" type="pres">
      <dgm:prSet presAssocID="{A717D395-5DF5-4396-AB5E-35FA2AF86BF4}" presName="vert1" presStyleCnt="0"/>
      <dgm:spPr/>
    </dgm:pt>
    <dgm:pt modelId="{20E1EE0C-53DE-40F0-A322-B4C9249D5AEC}" type="pres">
      <dgm:prSet presAssocID="{5F3E447A-E614-4C0C-8D53-ADB69D2CDC7B}" presName="thickLine" presStyleLbl="alignNode1" presStyleIdx="5" presStyleCnt="6"/>
      <dgm:spPr/>
    </dgm:pt>
    <dgm:pt modelId="{70EC05B6-D66A-4972-8903-047792F159BA}" type="pres">
      <dgm:prSet presAssocID="{5F3E447A-E614-4C0C-8D53-ADB69D2CDC7B}" presName="horz1" presStyleCnt="0"/>
      <dgm:spPr/>
    </dgm:pt>
    <dgm:pt modelId="{39AC6C3B-005B-4009-BE64-A920A6B37439}" type="pres">
      <dgm:prSet presAssocID="{5F3E447A-E614-4C0C-8D53-ADB69D2CDC7B}" presName="tx1" presStyleLbl="revTx" presStyleIdx="5" presStyleCnt="6"/>
      <dgm:spPr/>
      <dgm:t>
        <a:bodyPr/>
        <a:lstStyle/>
        <a:p>
          <a:endParaRPr lang="en-US"/>
        </a:p>
      </dgm:t>
    </dgm:pt>
    <dgm:pt modelId="{275DD9EA-89A2-49C0-A0C7-D6356F612799}" type="pres">
      <dgm:prSet presAssocID="{5F3E447A-E614-4C0C-8D53-ADB69D2CDC7B}" presName="vert1" presStyleCnt="0"/>
      <dgm:spPr/>
    </dgm:pt>
  </dgm:ptLst>
  <dgm:cxnLst>
    <dgm:cxn modelId="{127210A5-BCEE-4FE1-9567-2C2DDA2D8599}" srcId="{34134642-1911-4B3B-9B5A-BF481D081D72}" destId="{5F3E447A-E614-4C0C-8D53-ADB69D2CDC7B}" srcOrd="5" destOrd="0" parTransId="{DB25F72A-0580-4120-9AA3-B867084146CC}" sibTransId="{A0722760-B77C-4BDE-8F0B-E2C3AA83EB43}"/>
    <dgm:cxn modelId="{D56364C0-FC13-47F2-9237-9D5B7D40E64C}" type="presOf" srcId="{5F3E447A-E614-4C0C-8D53-ADB69D2CDC7B}" destId="{39AC6C3B-005B-4009-BE64-A920A6B37439}" srcOrd="0" destOrd="0" presId="urn:microsoft.com/office/officeart/2008/layout/LinedList"/>
    <dgm:cxn modelId="{48E8CB8A-66CE-48EE-A217-1FB24688D57A}" srcId="{34134642-1911-4B3B-9B5A-BF481D081D72}" destId="{F3233591-8050-4FE9-BFE6-6D8E61E36613}" srcOrd="1" destOrd="0" parTransId="{6454B1CD-8B10-4BB1-A939-D57D0A8E970E}" sibTransId="{E2CF27B3-0108-4164-9C91-4AD181A5CD73}"/>
    <dgm:cxn modelId="{20F57010-BA79-44F7-9420-E99A00A2AEB4}" type="presOf" srcId="{34134642-1911-4B3B-9B5A-BF481D081D72}" destId="{FAB36D88-8BAD-4DE9-9739-4C960312CD18}" srcOrd="0" destOrd="0" presId="urn:microsoft.com/office/officeart/2008/layout/LinedList"/>
    <dgm:cxn modelId="{84BEF1FE-7C90-4D45-88EF-2AF64D38D398}" srcId="{34134642-1911-4B3B-9B5A-BF481D081D72}" destId="{9E03CC98-83B2-4182-B6BD-C5574207164A}" srcOrd="2" destOrd="0" parTransId="{98A63CC8-24D1-4B7F-8C9F-A4C8940BF44A}" sibTransId="{5CF7AB0E-2914-4A82-A08F-9885FEF566D0}"/>
    <dgm:cxn modelId="{9772A01D-0E92-43D8-82DA-FAFA4D143156}" type="presOf" srcId="{3FAFFCA8-A51B-4D14-B2D8-19211F928192}" destId="{4E7E4C8B-D7F9-4C64-B7E3-49D4ED73D65F}" srcOrd="0" destOrd="0" presId="urn:microsoft.com/office/officeart/2008/layout/LinedList"/>
    <dgm:cxn modelId="{FB6FEC1C-ACCB-4B63-94E4-F7A414005D5C}" type="presOf" srcId="{A717D395-5DF5-4396-AB5E-35FA2AF86BF4}" destId="{ADCF8EE0-D25E-43CF-A529-C2E7FCA07CAA}" srcOrd="0" destOrd="0" presId="urn:microsoft.com/office/officeart/2008/layout/LinedList"/>
    <dgm:cxn modelId="{23A50C6D-DCD6-4576-B11C-4046A4586726}" srcId="{34134642-1911-4B3B-9B5A-BF481D081D72}" destId="{A717D395-5DF5-4396-AB5E-35FA2AF86BF4}" srcOrd="4" destOrd="0" parTransId="{AC93FBF9-D0E4-4E72-BA81-AFFA7C40D697}" sibTransId="{201F635F-89D5-46D6-B7B6-4C629AF9717D}"/>
    <dgm:cxn modelId="{553A6FDE-DBAE-474B-88CD-9D049E8AC6EE}" type="presOf" srcId="{D9E74FA1-3892-4B93-B127-3FE9CD19227C}" destId="{9BAF898E-004A-4662-A49C-A9D923F41FE8}" srcOrd="0" destOrd="0" presId="urn:microsoft.com/office/officeart/2008/layout/LinedList"/>
    <dgm:cxn modelId="{784907D8-FF6D-4AD6-B4E4-7E0185D634B8}" srcId="{34134642-1911-4B3B-9B5A-BF481D081D72}" destId="{3FAFFCA8-A51B-4D14-B2D8-19211F928192}" srcOrd="0" destOrd="0" parTransId="{F89C2065-B9D3-42DF-95B1-0CF98F834EE5}" sibTransId="{40F6FD67-42E8-45CC-A215-8E0591BF42D4}"/>
    <dgm:cxn modelId="{17A7E66E-F25F-4180-8FF3-A6F9D10674C5}" type="presOf" srcId="{9E03CC98-83B2-4182-B6BD-C5574207164A}" destId="{46E91986-D03D-428C-B215-0D0F0D98EE58}" srcOrd="0" destOrd="0" presId="urn:microsoft.com/office/officeart/2008/layout/LinedList"/>
    <dgm:cxn modelId="{8D746047-1BEE-4507-8C27-77A5DF56A7A2}" type="presOf" srcId="{F3233591-8050-4FE9-BFE6-6D8E61E36613}" destId="{F64266A1-A01D-46E3-8BD1-AC89043F76CC}" srcOrd="0" destOrd="0" presId="urn:microsoft.com/office/officeart/2008/layout/LinedList"/>
    <dgm:cxn modelId="{15AE9E27-C4F0-4CA0-96D3-DDCFBFCC2EF3}" srcId="{34134642-1911-4B3B-9B5A-BF481D081D72}" destId="{D9E74FA1-3892-4B93-B127-3FE9CD19227C}" srcOrd="3" destOrd="0" parTransId="{E4E166F0-68AD-43BF-88C6-684CFFBF827C}" sibTransId="{A5B50459-4880-4348-8F95-6E85EDB3FC49}"/>
    <dgm:cxn modelId="{DDF06D65-4FD0-443C-A97A-5F792AC5C917}" type="presParOf" srcId="{FAB36D88-8BAD-4DE9-9739-4C960312CD18}" destId="{5AB0E24C-1C93-4290-BCB7-CDFD4C1F7C49}" srcOrd="0" destOrd="0" presId="urn:microsoft.com/office/officeart/2008/layout/LinedList"/>
    <dgm:cxn modelId="{A15D6345-AFE8-4310-86AB-2A647B893D2F}" type="presParOf" srcId="{FAB36D88-8BAD-4DE9-9739-4C960312CD18}" destId="{055D48D1-8B01-4492-9075-5C6A4451590B}" srcOrd="1" destOrd="0" presId="urn:microsoft.com/office/officeart/2008/layout/LinedList"/>
    <dgm:cxn modelId="{E29D96C1-CEFF-4909-9B73-2ED96484F125}" type="presParOf" srcId="{055D48D1-8B01-4492-9075-5C6A4451590B}" destId="{4E7E4C8B-D7F9-4C64-B7E3-49D4ED73D65F}" srcOrd="0" destOrd="0" presId="urn:microsoft.com/office/officeart/2008/layout/LinedList"/>
    <dgm:cxn modelId="{ED92948A-8C75-4041-ADDA-FDB059B41564}" type="presParOf" srcId="{055D48D1-8B01-4492-9075-5C6A4451590B}" destId="{1B204350-FEC3-4113-AC98-1E7802BBE971}" srcOrd="1" destOrd="0" presId="urn:microsoft.com/office/officeart/2008/layout/LinedList"/>
    <dgm:cxn modelId="{FA08B6ED-4FBB-47F0-AF55-1142796BE5F2}" type="presParOf" srcId="{FAB36D88-8BAD-4DE9-9739-4C960312CD18}" destId="{2035CFC1-C73D-4D6A-A0CC-9ED536053D7C}" srcOrd="2" destOrd="0" presId="urn:microsoft.com/office/officeart/2008/layout/LinedList"/>
    <dgm:cxn modelId="{1D03C889-758E-4C88-BC06-93E5C22D059C}" type="presParOf" srcId="{FAB36D88-8BAD-4DE9-9739-4C960312CD18}" destId="{825CC513-F3DA-4798-8AA8-3254DA2E6643}" srcOrd="3" destOrd="0" presId="urn:microsoft.com/office/officeart/2008/layout/LinedList"/>
    <dgm:cxn modelId="{9FAE759D-499C-4A3B-828D-6E700A445F5A}" type="presParOf" srcId="{825CC513-F3DA-4798-8AA8-3254DA2E6643}" destId="{F64266A1-A01D-46E3-8BD1-AC89043F76CC}" srcOrd="0" destOrd="0" presId="urn:microsoft.com/office/officeart/2008/layout/LinedList"/>
    <dgm:cxn modelId="{43B6647A-C665-40BC-B976-4465A89CFE60}" type="presParOf" srcId="{825CC513-F3DA-4798-8AA8-3254DA2E6643}" destId="{DCC45D85-D32B-4101-8F82-3BDF9F0EF1ED}" srcOrd="1" destOrd="0" presId="urn:microsoft.com/office/officeart/2008/layout/LinedList"/>
    <dgm:cxn modelId="{9CC9158C-7923-43FD-909C-333C3A3CAE81}" type="presParOf" srcId="{FAB36D88-8BAD-4DE9-9739-4C960312CD18}" destId="{E45EE269-E27C-48EA-AE82-7260B7328576}" srcOrd="4" destOrd="0" presId="urn:microsoft.com/office/officeart/2008/layout/LinedList"/>
    <dgm:cxn modelId="{6FEB91D8-A427-4764-88D9-12CD9F6CEA5A}" type="presParOf" srcId="{FAB36D88-8BAD-4DE9-9739-4C960312CD18}" destId="{29F29946-B134-4C4C-9E00-F60204B1C384}" srcOrd="5" destOrd="0" presId="urn:microsoft.com/office/officeart/2008/layout/LinedList"/>
    <dgm:cxn modelId="{91D48199-25FD-4F45-9404-909A2DC72881}" type="presParOf" srcId="{29F29946-B134-4C4C-9E00-F60204B1C384}" destId="{46E91986-D03D-428C-B215-0D0F0D98EE58}" srcOrd="0" destOrd="0" presId="urn:microsoft.com/office/officeart/2008/layout/LinedList"/>
    <dgm:cxn modelId="{C72D4E83-51D8-490F-8BCD-A54A7A8CC12A}" type="presParOf" srcId="{29F29946-B134-4C4C-9E00-F60204B1C384}" destId="{4C366655-F38B-4651-A446-7876585D2276}" srcOrd="1" destOrd="0" presId="urn:microsoft.com/office/officeart/2008/layout/LinedList"/>
    <dgm:cxn modelId="{794F9F5F-1765-4EF5-9F12-0A88B9444968}" type="presParOf" srcId="{FAB36D88-8BAD-4DE9-9739-4C960312CD18}" destId="{D0669399-D9FC-4C31-AC59-F25415B28608}" srcOrd="6" destOrd="0" presId="urn:microsoft.com/office/officeart/2008/layout/LinedList"/>
    <dgm:cxn modelId="{772EBEEF-407B-4C96-AAD1-55B4336A13CB}" type="presParOf" srcId="{FAB36D88-8BAD-4DE9-9739-4C960312CD18}" destId="{BB045F3B-0BEB-485E-889E-3442DC29A261}" srcOrd="7" destOrd="0" presId="urn:microsoft.com/office/officeart/2008/layout/LinedList"/>
    <dgm:cxn modelId="{6BBC1EBC-A400-4DB9-BC82-8820FDD86273}" type="presParOf" srcId="{BB045F3B-0BEB-485E-889E-3442DC29A261}" destId="{9BAF898E-004A-4662-A49C-A9D923F41FE8}" srcOrd="0" destOrd="0" presId="urn:microsoft.com/office/officeart/2008/layout/LinedList"/>
    <dgm:cxn modelId="{17A3A5F7-18AB-4E08-9F7F-8D34A0F3EDA4}" type="presParOf" srcId="{BB045F3B-0BEB-485E-889E-3442DC29A261}" destId="{7DEDDAA1-C6F5-4A42-A406-944813D16963}" srcOrd="1" destOrd="0" presId="urn:microsoft.com/office/officeart/2008/layout/LinedList"/>
    <dgm:cxn modelId="{1CBCB292-4EAD-42E3-88BB-D95F90288D5F}" type="presParOf" srcId="{FAB36D88-8BAD-4DE9-9739-4C960312CD18}" destId="{35EE24BA-9C0F-4D08-A67F-0D9382C24FED}" srcOrd="8" destOrd="0" presId="urn:microsoft.com/office/officeart/2008/layout/LinedList"/>
    <dgm:cxn modelId="{72CDD458-BB18-4CC2-AE96-F7DFEABCF799}" type="presParOf" srcId="{FAB36D88-8BAD-4DE9-9739-4C960312CD18}" destId="{B7154A2D-2E50-4F32-9843-69CD641A5340}" srcOrd="9" destOrd="0" presId="urn:microsoft.com/office/officeart/2008/layout/LinedList"/>
    <dgm:cxn modelId="{7A687D07-EDEE-4493-AE95-F50BBFFC9AD8}" type="presParOf" srcId="{B7154A2D-2E50-4F32-9843-69CD641A5340}" destId="{ADCF8EE0-D25E-43CF-A529-C2E7FCA07CAA}" srcOrd="0" destOrd="0" presId="urn:microsoft.com/office/officeart/2008/layout/LinedList"/>
    <dgm:cxn modelId="{1FE40CDF-B096-490B-B493-50C993B7B8C0}" type="presParOf" srcId="{B7154A2D-2E50-4F32-9843-69CD641A5340}" destId="{A18E53A2-948C-43E9-AEAA-FF442B909EAC}" srcOrd="1" destOrd="0" presId="urn:microsoft.com/office/officeart/2008/layout/LinedList"/>
    <dgm:cxn modelId="{1CE47F18-E776-445C-BE62-EFA3E703F1D8}" type="presParOf" srcId="{FAB36D88-8BAD-4DE9-9739-4C960312CD18}" destId="{20E1EE0C-53DE-40F0-A322-B4C9249D5AEC}" srcOrd="10" destOrd="0" presId="urn:microsoft.com/office/officeart/2008/layout/LinedList"/>
    <dgm:cxn modelId="{05C541AF-E117-4B9B-95D4-740B74D7EDFA}" type="presParOf" srcId="{FAB36D88-8BAD-4DE9-9739-4C960312CD18}" destId="{70EC05B6-D66A-4972-8903-047792F159BA}" srcOrd="11" destOrd="0" presId="urn:microsoft.com/office/officeart/2008/layout/LinedList"/>
    <dgm:cxn modelId="{41E39C9B-3572-4859-AEF5-0EF5CB278112}" type="presParOf" srcId="{70EC05B6-D66A-4972-8903-047792F159BA}" destId="{39AC6C3B-005B-4009-BE64-A920A6B37439}" srcOrd="0" destOrd="0" presId="urn:microsoft.com/office/officeart/2008/layout/LinedList"/>
    <dgm:cxn modelId="{3CBF64FD-63A7-4703-9018-C4ECC7DCC0E6}" type="presParOf" srcId="{70EC05B6-D66A-4972-8903-047792F159BA}" destId="{275DD9EA-89A2-49C0-A0C7-D6356F6127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FAD8F0-6327-4DF6-9D62-B83070BC99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6F32CC9-4391-4FD0-8F28-98A8033D9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Available any time throughout process</a:t>
          </a:r>
          <a:endParaRPr lang="en-US"/>
        </a:p>
      </dgm:t>
    </dgm:pt>
    <dgm:pt modelId="{046BFBB6-94E7-4A2D-8CAD-A6067ECD08D5}" type="parTrans" cxnId="{80EC5078-2ED6-4502-A6FE-5185D96B248A}">
      <dgm:prSet/>
      <dgm:spPr/>
      <dgm:t>
        <a:bodyPr/>
        <a:lstStyle/>
        <a:p>
          <a:endParaRPr lang="en-US"/>
        </a:p>
      </dgm:t>
    </dgm:pt>
    <dgm:pt modelId="{BC36022E-DBD6-45F7-A04D-F6B7D56BDE22}" type="sibTrans" cxnId="{80EC5078-2ED6-4502-A6FE-5185D96B248A}">
      <dgm:prSet/>
      <dgm:spPr/>
      <dgm:t>
        <a:bodyPr/>
        <a:lstStyle/>
        <a:p>
          <a:endParaRPr lang="en-US"/>
        </a:p>
      </dgm:t>
    </dgm:pt>
    <dgm:pt modelId="{5E011C5E-4F51-4E79-9D34-1D57F9675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Available with or without </a:t>
          </a:r>
          <a:br>
            <a:rPr lang="en-US" b="0" i="0" dirty="0"/>
          </a:br>
          <a:r>
            <a:rPr lang="en-US" b="0" i="0" dirty="0"/>
            <a:t>filing of a formal complaint</a:t>
          </a:r>
          <a:endParaRPr lang="en-US" dirty="0"/>
        </a:p>
      </dgm:t>
    </dgm:pt>
    <dgm:pt modelId="{01BFFB6A-3A0F-4E1B-A563-1AEF290A6925}" type="parTrans" cxnId="{3EF4CBF0-816E-4EFF-AE4B-1CB72C042123}">
      <dgm:prSet/>
      <dgm:spPr/>
      <dgm:t>
        <a:bodyPr/>
        <a:lstStyle/>
        <a:p>
          <a:endParaRPr lang="en-US"/>
        </a:p>
      </dgm:t>
    </dgm:pt>
    <dgm:pt modelId="{0AFCD74B-D98B-4931-8982-281AB80AF159}" type="sibTrans" cxnId="{3EF4CBF0-816E-4EFF-AE4B-1CB72C042123}">
      <dgm:prSet/>
      <dgm:spPr/>
      <dgm:t>
        <a:bodyPr/>
        <a:lstStyle/>
        <a:p>
          <a:endParaRPr lang="en-US"/>
        </a:p>
      </dgm:t>
    </dgm:pt>
    <dgm:pt modelId="{0BE6DC37-E607-41A3-90F3-123DBAE76E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Non-punitive</a:t>
          </a:r>
          <a:endParaRPr lang="en-US" dirty="0"/>
        </a:p>
      </dgm:t>
    </dgm:pt>
    <dgm:pt modelId="{B5A377C0-8F0E-4A31-82A5-7B54D73EFDF8}" type="parTrans" cxnId="{B3E2835B-5847-4E21-A306-FB182A161305}">
      <dgm:prSet/>
      <dgm:spPr/>
      <dgm:t>
        <a:bodyPr/>
        <a:lstStyle/>
        <a:p>
          <a:endParaRPr lang="en-US"/>
        </a:p>
      </dgm:t>
    </dgm:pt>
    <dgm:pt modelId="{A4434CEB-C676-4A12-B517-F866A1F6F875}" type="sibTrans" cxnId="{B3E2835B-5847-4E21-A306-FB182A161305}">
      <dgm:prSet/>
      <dgm:spPr/>
      <dgm:t>
        <a:bodyPr/>
        <a:lstStyle/>
        <a:p>
          <a:endParaRPr lang="en-US"/>
        </a:p>
      </dgm:t>
    </dgm:pt>
    <dgm:pt modelId="{9794CB8D-130A-4A84-BEA9-2B81C4AB1C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Record any supportive measures </a:t>
          </a:r>
          <a:br>
            <a:rPr lang="en-US" b="0" i="0"/>
          </a:br>
          <a:r>
            <a:rPr lang="en-US" b="0" i="0"/>
            <a:t>taken or why supportive measures were not taken</a:t>
          </a:r>
          <a:endParaRPr lang="en-US"/>
        </a:p>
      </dgm:t>
    </dgm:pt>
    <dgm:pt modelId="{EC72A1B3-AD4D-4137-A6AD-046E7BACA457}" type="parTrans" cxnId="{C95D83FB-5164-4CDD-A2BC-5706ECBA95DB}">
      <dgm:prSet/>
      <dgm:spPr/>
      <dgm:t>
        <a:bodyPr/>
        <a:lstStyle/>
        <a:p>
          <a:endParaRPr lang="en-US"/>
        </a:p>
      </dgm:t>
    </dgm:pt>
    <dgm:pt modelId="{CEA591A1-EFEE-4B92-87EF-7499B7101DA3}" type="sibTrans" cxnId="{C95D83FB-5164-4CDD-A2BC-5706ECBA95DB}">
      <dgm:prSet/>
      <dgm:spPr/>
      <dgm:t>
        <a:bodyPr/>
        <a:lstStyle/>
        <a:p>
          <a:endParaRPr lang="en-US"/>
        </a:p>
      </dgm:t>
    </dgm:pt>
    <dgm:pt modelId="{028124BA-59C0-4A1E-B20B-3A3A8137BE79}" type="pres">
      <dgm:prSet presAssocID="{00FAD8F0-6327-4DF6-9D62-B83070BC99E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D2012-FB6F-4FF8-92AE-E7816B56BEE9}" type="pres">
      <dgm:prSet presAssocID="{B6F32CC9-4391-4FD0-8F28-98A8033D9C13}" presName="compNode" presStyleCnt="0"/>
      <dgm:spPr/>
    </dgm:pt>
    <dgm:pt modelId="{B8FEC6AC-BB4A-4D95-9FF9-C713F1D6F2B3}" type="pres">
      <dgm:prSet presAssocID="{B6F32CC9-4391-4FD0-8F28-98A8033D9C13}" presName="bgRect" presStyleLbl="bgShp" presStyleIdx="0" presStyleCnt="4"/>
      <dgm:spPr/>
    </dgm:pt>
    <dgm:pt modelId="{21516A8C-0B0C-4EB1-AF36-AC08937EC787}" type="pres">
      <dgm:prSet presAssocID="{B6F32CC9-4391-4FD0-8F28-98A8033D9C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A9B004C-F4B2-442C-B713-3FCBA76BCC9B}" type="pres">
      <dgm:prSet presAssocID="{B6F32CC9-4391-4FD0-8F28-98A8033D9C13}" presName="spaceRect" presStyleCnt="0"/>
      <dgm:spPr/>
    </dgm:pt>
    <dgm:pt modelId="{943AB513-EAEF-402E-B77B-291BC40D18D2}" type="pres">
      <dgm:prSet presAssocID="{B6F32CC9-4391-4FD0-8F28-98A8033D9C1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69869A-1DA3-4BC5-A753-8B646ADB9462}" type="pres">
      <dgm:prSet presAssocID="{BC36022E-DBD6-45F7-A04D-F6B7D56BDE22}" presName="sibTrans" presStyleCnt="0"/>
      <dgm:spPr/>
    </dgm:pt>
    <dgm:pt modelId="{3AB4DAC5-2E11-455B-8A30-951B83B8857F}" type="pres">
      <dgm:prSet presAssocID="{5E011C5E-4F51-4E79-9D34-1D57F9675175}" presName="compNode" presStyleCnt="0"/>
      <dgm:spPr/>
    </dgm:pt>
    <dgm:pt modelId="{88402D2F-260E-44EB-B45F-4153864E0DC5}" type="pres">
      <dgm:prSet presAssocID="{5E011C5E-4F51-4E79-9D34-1D57F9675175}" presName="bgRect" presStyleLbl="bgShp" presStyleIdx="1" presStyleCnt="4"/>
      <dgm:spPr/>
    </dgm:pt>
    <dgm:pt modelId="{2E6D5563-157A-40C6-9816-6DF64C3BA898}" type="pres">
      <dgm:prSet presAssocID="{5E011C5E-4F51-4E79-9D34-1D57F96751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A640A10-5D6F-4B57-810F-2C717B52A3C1}" type="pres">
      <dgm:prSet presAssocID="{5E011C5E-4F51-4E79-9D34-1D57F9675175}" presName="spaceRect" presStyleCnt="0"/>
      <dgm:spPr/>
    </dgm:pt>
    <dgm:pt modelId="{D612AF03-B37D-4E71-86E1-9533EF897BE9}" type="pres">
      <dgm:prSet presAssocID="{5E011C5E-4F51-4E79-9D34-1D57F9675175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7D5379-3001-498B-8B17-FF407900BC44}" type="pres">
      <dgm:prSet presAssocID="{0AFCD74B-D98B-4931-8982-281AB80AF159}" presName="sibTrans" presStyleCnt="0"/>
      <dgm:spPr/>
    </dgm:pt>
    <dgm:pt modelId="{E1574AD4-6909-4C20-94C3-59AA489F3927}" type="pres">
      <dgm:prSet presAssocID="{0BE6DC37-E607-41A3-90F3-123DBAE76E4F}" presName="compNode" presStyleCnt="0"/>
      <dgm:spPr/>
    </dgm:pt>
    <dgm:pt modelId="{6184F1DC-4EC2-4CAB-8DDF-2BB9387CBB87}" type="pres">
      <dgm:prSet presAssocID="{0BE6DC37-E607-41A3-90F3-123DBAE76E4F}" presName="bgRect" presStyleLbl="bgShp" presStyleIdx="2" presStyleCnt="4"/>
      <dgm:spPr/>
    </dgm:pt>
    <dgm:pt modelId="{1A24EB0F-B47D-4BDB-933F-2F4511DD76FC}" type="pres">
      <dgm:prSet presAssocID="{0BE6DC37-E607-41A3-90F3-123DBAE76E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BB20171-1C8C-4BF8-852D-D75A32095D21}" type="pres">
      <dgm:prSet presAssocID="{0BE6DC37-E607-41A3-90F3-123DBAE76E4F}" presName="spaceRect" presStyleCnt="0"/>
      <dgm:spPr/>
    </dgm:pt>
    <dgm:pt modelId="{194C48B4-AC69-4523-8414-4BC6EA543D65}" type="pres">
      <dgm:prSet presAssocID="{0BE6DC37-E607-41A3-90F3-123DBAE76E4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253BE6-2569-49D5-836D-70CAC96C4562}" type="pres">
      <dgm:prSet presAssocID="{A4434CEB-C676-4A12-B517-F866A1F6F875}" presName="sibTrans" presStyleCnt="0"/>
      <dgm:spPr/>
    </dgm:pt>
    <dgm:pt modelId="{BFDFAF24-D437-4FAD-B67F-299CA5146D69}" type="pres">
      <dgm:prSet presAssocID="{9794CB8D-130A-4A84-BEA9-2B81C4AB1C4B}" presName="compNode" presStyleCnt="0"/>
      <dgm:spPr/>
    </dgm:pt>
    <dgm:pt modelId="{3BD3057A-6FB6-47FA-91A2-CC41FD69CCE4}" type="pres">
      <dgm:prSet presAssocID="{9794CB8D-130A-4A84-BEA9-2B81C4AB1C4B}" presName="bgRect" presStyleLbl="bgShp" presStyleIdx="3" presStyleCnt="4"/>
      <dgm:spPr/>
    </dgm:pt>
    <dgm:pt modelId="{045805A1-9B06-44A1-ACD5-7A0900AA1ECF}" type="pres">
      <dgm:prSet presAssocID="{9794CB8D-130A-4A84-BEA9-2B81C4AB1C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AB5D07-449C-4AC8-95D0-07A0A60F7F6E}" type="pres">
      <dgm:prSet presAssocID="{9794CB8D-130A-4A84-BEA9-2B81C4AB1C4B}" presName="spaceRect" presStyleCnt="0"/>
      <dgm:spPr/>
    </dgm:pt>
    <dgm:pt modelId="{773211D5-7E17-4DC4-9EEB-B2211E36C1DF}" type="pres">
      <dgm:prSet presAssocID="{9794CB8D-130A-4A84-BEA9-2B81C4AB1C4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D83FB-5164-4CDD-A2BC-5706ECBA95DB}" srcId="{00FAD8F0-6327-4DF6-9D62-B83070BC99EA}" destId="{9794CB8D-130A-4A84-BEA9-2B81C4AB1C4B}" srcOrd="3" destOrd="0" parTransId="{EC72A1B3-AD4D-4137-A6AD-046E7BACA457}" sibTransId="{CEA591A1-EFEE-4B92-87EF-7499B7101DA3}"/>
    <dgm:cxn modelId="{79A0CF66-D8C5-41C4-9DEB-221063210815}" type="presOf" srcId="{B6F32CC9-4391-4FD0-8F28-98A8033D9C13}" destId="{943AB513-EAEF-402E-B77B-291BC40D18D2}" srcOrd="0" destOrd="0" presId="urn:microsoft.com/office/officeart/2018/2/layout/IconVerticalSolidList"/>
    <dgm:cxn modelId="{80EC5078-2ED6-4502-A6FE-5185D96B248A}" srcId="{00FAD8F0-6327-4DF6-9D62-B83070BC99EA}" destId="{B6F32CC9-4391-4FD0-8F28-98A8033D9C13}" srcOrd="0" destOrd="0" parTransId="{046BFBB6-94E7-4A2D-8CAD-A6067ECD08D5}" sibTransId="{BC36022E-DBD6-45F7-A04D-F6B7D56BDE22}"/>
    <dgm:cxn modelId="{633848A2-01E2-4D27-8F1C-32E823EEF981}" type="presOf" srcId="{9794CB8D-130A-4A84-BEA9-2B81C4AB1C4B}" destId="{773211D5-7E17-4DC4-9EEB-B2211E36C1DF}" srcOrd="0" destOrd="0" presId="urn:microsoft.com/office/officeart/2018/2/layout/IconVerticalSolidList"/>
    <dgm:cxn modelId="{46177ACF-FCFF-42DC-836E-84C7E6EFB91D}" type="presOf" srcId="{00FAD8F0-6327-4DF6-9D62-B83070BC99EA}" destId="{028124BA-59C0-4A1E-B20B-3A3A8137BE79}" srcOrd="0" destOrd="0" presId="urn:microsoft.com/office/officeart/2018/2/layout/IconVerticalSolidList"/>
    <dgm:cxn modelId="{E59B518A-2F52-49E7-9C4F-557E0D164072}" type="presOf" srcId="{5E011C5E-4F51-4E79-9D34-1D57F9675175}" destId="{D612AF03-B37D-4E71-86E1-9533EF897BE9}" srcOrd="0" destOrd="0" presId="urn:microsoft.com/office/officeart/2018/2/layout/IconVerticalSolidList"/>
    <dgm:cxn modelId="{3EF4CBF0-816E-4EFF-AE4B-1CB72C042123}" srcId="{00FAD8F0-6327-4DF6-9D62-B83070BC99EA}" destId="{5E011C5E-4F51-4E79-9D34-1D57F9675175}" srcOrd="1" destOrd="0" parTransId="{01BFFB6A-3A0F-4E1B-A563-1AEF290A6925}" sibTransId="{0AFCD74B-D98B-4931-8982-281AB80AF159}"/>
    <dgm:cxn modelId="{B3E2835B-5847-4E21-A306-FB182A161305}" srcId="{00FAD8F0-6327-4DF6-9D62-B83070BC99EA}" destId="{0BE6DC37-E607-41A3-90F3-123DBAE76E4F}" srcOrd="2" destOrd="0" parTransId="{B5A377C0-8F0E-4A31-82A5-7B54D73EFDF8}" sibTransId="{A4434CEB-C676-4A12-B517-F866A1F6F875}"/>
    <dgm:cxn modelId="{246D3751-85D6-4778-977A-497664F3C6DA}" type="presOf" srcId="{0BE6DC37-E607-41A3-90F3-123DBAE76E4F}" destId="{194C48B4-AC69-4523-8414-4BC6EA543D65}" srcOrd="0" destOrd="0" presId="urn:microsoft.com/office/officeart/2018/2/layout/IconVerticalSolidList"/>
    <dgm:cxn modelId="{8C7FF9BB-7F73-4339-A39C-4930DCD14808}" type="presParOf" srcId="{028124BA-59C0-4A1E-B20B-3A3A8137BE79}" destId="{558D2012-FB6F-4FF8-92AE-E7816B56BEE9}" srcOrd="0" destOrd="0" presId="urn:microsoft.com/office/officeart/2018/2/layout/IconVerticalSolidList"/>
    <dgm:cxn modelId="{E57CF4CE-B8B6-414D-BDFD-01B5BB4D8F5A}" type="presParOf" srcId="{558D2012-FB6F-4FF8-92AE-E7816B56BEE9}" destId="{B8FEC6AC-BB4A-4D95-9FF9-C713F1D6F2B3}" srcOrd="0" destOrd="0" presId="urn:microsoft.com/office/officeart/2018/2/layout/IconVerticalSolidList"/>
    <dgm:cxn modelId="{86810C81-BD5B-4DD8-80CD-028B2154507C}" type="presParOf" srcId="{558D2012-FB6F-4FF8-92AE-E7816B56BEE9}" destId="{21516A8C-0B0C-4EB1-AF36-AC08937EC787}" srcOrd="1" destOrd="0" presId="urn:microsoft.com/office/officeart/2018/2/layout/IconVerticalSolidList"/>
    <dgm:cxn modelId="{5F5AB7BD-461F-4DFB-95AA-30DDF0585D82}" type="presParOf" srcId="{558D2012-FB6F-4FF8-92AE-E7816B56BEE9}" destId="{AA9B004C-F4B2-442C-B713-3FCBA76BCC9B}" srcOrd="2" destOrd="0" presId="urn:microsoft.com/office/officeart/2018/2/layout/IconVerticalSolidList"/>
    <dgm:cxn modelId="{77F513F6-160C-407F-A89F-32EEC554ABA4}" type="presParOf" srcId="{558D2012-FB6F-4FF8-92AE-E7816B56BEE9}" destId="{943AB513-EAEF-402E-B77B-291BC40D18D2}" srcOrd="3" destOrd="0" presId="urn:microsoft.com/office/officeart/2018/2/layout/IconVerticalSolidList"/>
    <dgm:cxn modelId="{8ECABB72-51BB-4A00-B2EC-EBB69F81CC80}" type="presParOf" srcId="{028124BA-59C0-4A1E-B20B-3A3A8137BE79}" destId="{0969869A-1DA3-4BC5-A753-8B646ADB9462}" srcOrd="1" destOrd="0" presId="urn:microsoft.com/office/officeart/2018/2/layout/IconVerticalSolidList"/>
    <dgm:cxn modelId="{A0851647-8629-4371-8DD4-5B5AAEABD2B7}" type="presParOf" srcId="{028124BA-59C0-4A1E-B20B-3A3A8137BE79}" destId="{3AB4DAC5-2E11-455B-8A30-951B83B8857F}" srcOrd="2" destOrd="0" presId="urn:microsoft.com/office/officeart/2018/2/layout/IconVerticalSolidList"/>
    <dgm:cxn modelId="{035D3FAE-659B-4EC4-BED0-4255667607FA}" type="presParOf" srcId="{3AB4DAC5-2E11-455B-8A30-951B83B8857F}" destId="{88402D2F-260E-44EB-B45F-4153864E0DC5}" srcOrd="0" destOrd="0" presId="urn:microsoft.com/office/officeart/2018/2/layout/IconVerticalSolidList"/>
    <dgm:cxn modelId="{10A5708F-92C9-496B-AA9B-4E3F26F2850B}" type="presParOf" srcId="{3AB4DAC5-2E11-455B-8A30-951B83B8857F}" destId="{2E6D5563-157A-40C6-9816-6DF64C3BA898}" srcOrd="1" destOrd="0" presId="urn:microsoft.com/office/officeart/2018/2/layout/IconVerticalSolidList"/>
    <dgm:cxn modelId="{65D70106-807D-417E-AA9C-ED5404886808}" type="presParOf" srcId="{3AB4DAC5-2E11-455B-8A30-951B83B8857F}" destId="{5A640A10-5D6F-4B57-810F-2C717B52A3C1}" srcOrd="2" destOrd="0" presId="urn:microsoft.com/office/officeart/2018/2/layout/IconVerticalSolidList"/>
    <dgm:cxn modelId="{43CB2953-E345-4B3A-B0BA-FC36F69A614E}" type="presParOf" srcId="{3AB4DAC5-2E11-455B-8A30-951B83B8857F}" destId="{D612AF03-B37D-4E71-86E1-9533EF897BE9}" srcOrd="3" destOrd="0" presId="urn:microsoft.com/office/officeart/2018/2/layout/IconVerticalSolidList"/>
    <dgm:cxn modelId="{D99CBA7A-AF82-4EFB-8013-8DF67C584FC3}" type="presParOf" srcId="{028124BA-59C0-4A1E-B20B-3A3A8137BE79}" destId="{C47D5379-3001-498B-8B17-FF407900BC44}" srcOrd="3" destOrd="0" presId="urn:microsoft.com/office/officeart/2018/2/layout/IconVerticalSolidList"/>
    <dgm:cxn modelId="{B6241121-0254-4DB7-BDB5-AD97BB971610}" type="presParOf" srcId="{028124BA-59C0-4A1E-B20B-3A3A8137BE79}" destId="{E1574AD4-6909-4C20-94C3-59AA489F3927}" srcOrd="4" destOrd="0" presId="urn:microsoft.com/office/officeart/2018/2/layout/IconVerticalSolidList"/>
    <dgm:cxn modelId="{ADA9E740-32A3-4939-B5EC-BA960E492ABB}" type="presParOf" srcId="{E1574AD4-6909-4C20-94C3-59AA489F3927}" destId="{6184F1DC-4EC2-4CAB-8DDF-2BB9387CBB87}" srcOrd="0" destOrd="0" presId="urn:microsoft.com/office/officeart/2018/2/layout/IconVerticalSolidList"/>
    <dgm:cxn modelId="{91ADC8CC-0862-4F24-91B7-6C791611948F}" type="presParOf" srcId="{E1574AD4-6909-4C20-94C3-59AA489F3927}" destId="{1A24EB0F-B47D-4BDB-933F-2F4511DD76FC}" srcOrd="1" destOrd="0" presId="urn:microsoft.com/office/officeart/2018/2/layout/IconVerticalSolidList"/>
    <dgm:cxn modelId="{335D6C8F-3D3A-45C5-BE6F-61F947A21795}" type="presParOf" srcId="{E1574AD4-6909-4C20-94C3-59AA489F3927}" destId="{9BB20171-1C8C-4BF8-852D-D75A32095D21}" srcOrd="2" destOrd="0" presId="urn:microsoft.com/office/officeart/2018/2/layout/IconVerticalSolidList"/>
    <dgm:cxn modelId="{681009C4-F864-4205-8D7A-E5177F53405A}" type="presParOf" srcId="{E1574AD4-6909-4C20-94C3-59AA489F3927}" destId="{194C48B4-AC69-4523-8414-4BC6EA543D65}" srcOrd="3" destOrd="0" presId="urn:microsoft.com/office/officeart/2018/2/layout/IconVerticalSolidList"/>
    <dgm:cxn modelId="{3103AFFA-55E7-44CA-B55D-C09A096D35B1}" type="presParOf" srcId="{028124BA-59C0-4A1E-B20B-3A3A8137BE79}" destId="{1E253BE6-2569-49D5-836D-70CAC96C4562}" srcOrd="5" destOrd="0" presId="urn:microsoft.com/office/officeart/2018/2/layout/IconVerticalSolidList"/>
    <dgm:cxn modelId="{F2228619-EB83-4DAD-B341-47A157679760}" type="presParOf" srcId="{028124BA-59C0-4A1E-B20B-3A3A8137BE79}" destId="{BFDFAF24-D437-4FAD-B67F-299CA5146D69}" srcOrd="6" destOrd="0" presId="urn:microsoft.com/office/officeart/2018/2/layout/IconVerticalSolidList"/>
    <dgm:cxn modelId="{7DBE2429-D81F-4F93-8677-CB2CF5BCDA7F}" type="presParOf" srcId="{BFDFAF24-D437-4FAD-B67F-299CA5146D69}" destId="{3BD3057A-6FB6-47FA-91A2-CC41FD69CCE4}" srcOrd="0" destOrd="0" presId="urn:microsoft.com/office/officeart/2018/2/layout/IconVerticalSolidList"/>
    <dgm:cxn modelId="{DD981E53-5F93-4CF9-868D-7C18E40F4F64}" type="presParOf" srcId="{BFDFAF24-D437-4FAD-B67F-299CA5146D69}" destId="{045805A1-9B06-44A1-ACD5-7A0900AA1ECF}" srcOrd="1" destOrd="0" presId="urn:microsoft.com/office/officeart/2018/2/layout/IconVerticalSolidList"/>
    <dgm:cxn modelId="{CC31DAEB-6A92-42D5-8051-D3EE2AB02ADB}" type="presParOf" srcId="{BFDFAF24-D437-4FAD-B67F-299CA5146D69}" destId="{1CAB5D07-449C-4AC8-95D0-07A0A60F7F6E}" srcOrd="2" destOrd="0" presId="urn:microsoft.com/office/officeart/2018/2/layout/IconVerticalSolidList"/>
    <dgm:cxn modelId="{3B6D9AE3-CB6F-44AE-9A9A-34E9953CA5C1}" type="presParOf" srcId="{BFDFAF24-D437-4FAD-B67F-299CA5146D69}" destId="{773211D5-7E17-4DC4-9EEB-B2211E36C1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658488-17E3-4CBE-969B-3B501B156C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BA6F5D-E6EF-4BB1-B700-89E677153F24}">
      <dgm:prSet/>
      <dgm:spPr/>
      <dgm:t>
        <a:bodyPr/>
        <a:lstStyle/>
        <a:p>
          <a:pPr>
            <a:defRPr cap="all"/>
          </a:pPr>
          <a:r>
            <a:rPr lang="en-US"/>
            <a:t>Counseling</a:t>
          </a:r>
        </a:p>
      </dgm:t>
    </dgm:pt>
    <dgm:pt modelId="{C546417A-DFCB-472B-AC62-8E96578BD76A}" type="parTrans" cxnId="{D76CA719-F1D3-4127-AD41-5F1328B182D4}">
      <dgm:prSet/>
      <dgm:spPr/>
      <dgm:t>
        <a:bodyPr/>
        <a:lstStyle/>
        <a:p>
          <a:endParaRPr lang="en-US"/>
        </a:p>
      </dgm:t>
    </dgm:pt>
    <dgm:pt modelId="{0D83EBBD-6CE4-428E-BB48-E4E708B743C8}" type="sibTrans" cxnId="{D76CA719-F1D3-4127-AD41-5F1328B182D4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1E3E0232-35B0-47D9-B357-AF5A4BECEF84}">
      <dgm:prSet/>
      <dgm:spPr/>
      <dgm:t>
        <a:bodyPr/>
        <a:lstStyle/>
        <a:p>
          <a:pPr>
            <a:defRPr cap="all"/>
          </a:pPr>
          <a:r>
            <a:rPr lang="en-US" dirty="0"/>
            <a:t>Extension of deadlines</a:t>
          </a:r>
        </a:p>
      </dgm:t>
    </dgm:pt>
    <dgm:pt modelId="{FAD6E82A-FBF7-4490-93CA-87801A7CCA61}" type="parTrans" cxnId="{75B7CE6A-7ABA-4284-8FBD-88DCA9280C58}">
      <dgm:prSet/>
      <dgm:spPr/>
      <dgm:t>
        <a:bodyPr/>
        <a:lstStyle/>
        <a:p>
          <a:endParaRPr lang="en-US"/>
        </a:p>
      </dgm:t>
    </dgm:pt>
    <dgm:pt modelId="{7EEB77B4-5947-4450-B00F-F50D9375CED9}" type="sibTrans" cxnId="{75B7CE6A-7ABA-4284-8FBD-88DCA9280C58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94F5FA11-40AF-431C-9010-D87EFC1BE3DD}">
      <dgm:prSet/>
      <dgm:spPr/>
      <dgm:t>
        <a:bodyPr/>
        <a:lstStyle/>
        <a:p>
          <a:pPr>
            <a:defRPr cap="all"/>
          </a:pPr>
          <a:r>
            <a:rPr lang="en-US" dirty="0"/>
            <a:t>Modification of class schedules</a:t>
          </a:r>
        </a:p>
      </dgm:t>
    </dgm:pt>
    <dgm:pt modelId="{D3BFFC9C-9328-4C85-8087-6D6BB8096AE9}" type="parTrans" cxnId="{000036C0-40C0-4D47-AC58-43A11B259B2B}">
      <dgm:prSet/>
      <dgm:spPr/>
      <dgm:t>
        <a:bodyPr/>
        <a:lstStyle/>
        <a:p>
          <a:endParaRPr lang="en-US"/>
        </a:p>
      </dgm:t>
    </dgm:pt>
    <dgm:pt modelId="{FAA4B72E-5BA1-43D4-BD14-0502CDF04D8B}" type="sibTrans" cxnId="{000036C0-40C0-4D47-AC58-43A11B259B2B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D7D7BA5-68B5-4DCF-B9B0-CF8236C20FDC}">
      <dgm:prSet/>
      <dgm:spPr/>
      <dgm:t>
        <a:bodyPr/>
        <a:lstStyle/>
        <a:p>
          <a:pPr>
            <a:defRPr cap="all"/>
          </a:pPr>
          <a:r>
            <a:rPr lang="en-US" dirty="0"/>
            <a:t>Mutual restrictions on contact </a:t>
          </a:r>
        </a:p>
      </dgm:t>
    </dgm:pt>
    <dgm:pt modelId="{4659C4D3-30FC-47A2-AEF7-E144694FF708}" type="parTrans" cxnId="{DE34FC55-710B-4D97-B183-426B213959D1}">
      <dgm:prSet/>
      <dgm:spPr/>
      <dgm:t>
        <a:bodyPr/>
        <a:lstStyle/>
        <a:p>
          <a:endParaRPr lang="en-US"/>
        </a:p>
      </dgm:t>
    </dgm:pt>
    <dgm:pt modelId="{0DE2F7FE-4F99-4B3D-8632-4C16C1DFEFF1}" type="sibTrans" cxnId="{DE34FC55-710B-4D97-B183-426B213959D1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682F8184-9616-4035-AF9A-835A7BBB1ABE}">
      <dgm:prSet/>
      <dgm:spPr/>
      <dgm:t>
        <a:bodyPr/>
        <a:lstStyle/>
        <a:p>
          <a:pPr>
            <a:defRPr cap="all"/>
          </a:pPr>
          <a:r>
            <a:rPr lang="en-US" dirty="0"/>
            <a:t>Excused leave</a:t>
          </a:r>
        </a:p>
      </dgm:t>
    </dgm:pt>
    <dgm:pt modelId="{CA485E11-FBC6-47EE-92CA-CFBF6F15A571}" type="parTrans" cxnId="{3651FE2E-3F17-4D6E-A42C-E2B458F55C42}">
      <dgm:prSet/>
      <dgm:spPr/>
      <dgm:t>
        <a:bodyPr/>
        <a:lstStyle/>
        <a:p>
          <a:endParaRPr lang="en-US"/>
        </a:p>
      </dgm:t>
    </dgm:pt>
    <dgm:pt modelId="{490D709C-9931-4E64-AD1A-842DA7A8D7F1}" type="sibTrans" cxnId="{3651FE2E-3F17-4D6E-A42C-E2B458F55C42}">
      <dgm:prSet phldrT="5"/>
      <dgm:spPr/>
      <dgm:t>
        <a:bodyPr/>
        <a:lstStyle/>
        <a:p>
          <a:endParaRPr lang="en-US"/>
        </a:p>
      </dgm:t>
    </dgm:pt>
    <dgm:pt modelId="{66C6F62B-C5CE-4896-83CE-905AA6D764D7}" type="pres">
      <dgm:prSet presAssocID="{BA658488-17E3-4CBE-969B-3B501B156C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7EB0D-2856-4AF1-825D-2B393CA70F07}" type="pres">
      <dgm:prSet presAssocID="{BA658488-17E3-4CBE-969B-3B501B156C55}" presName="dummyMaxCanvas" presStyleCnt="0">
        <dgm:presLayoutVars/>
      </dgm:prSet>
      <dgm:spPr/>
    </dgm:pt>
    <dgm:pt modelId="{458DD4B3-D4F9-483F-B517-CF86758AFFB1}" type="pres">
      <dgm:prSet presAssocID="{BA658488-17E3-4CBE-969B-3B501B156C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E323-2905-4BDE-9436-5A02FFEAD7BD}" type="pres">
      <dgm:prSet presAssocID="{BA658488-17E3-4CBE-969B-3B501B156C5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A330B-DBDC-4219-8A8A-5094D92A4C34}" type="pres">
      <dgm:prSet presAssocID="{BA658488-17E3-4CBE-969B-3B501B156C5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DB76-1692-4E22-B75E-C6D322A9D82E}" type="pres">
      <dgm:prSet presAssocID="{BA658488-17E3-4CBE-969B-3B501B156C5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CD79C-C916-45D6-A231-CBD116E61565}" type="pres">
      <dgm:prSet presAssocID="{BA658488-17E3-4CBE-969B-3B501B156C5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C37EF-25BF-4397-8722-28DE1C3E8068}" type="pres">
      <dgm:prSet presAssocID="{BA658488-17E3-4CBE-969B-3B501B156C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EB2B-2AC2-40AC-8A9B-04F4257B7D6D}" type="pres">
      <dgm:prSet presAssocID="{BA658488-17E3-4CBE-969B-3B501B156C5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51B82-C0F6-4627-B2F1-DCF4ACAB6CE9}" type="pres">
      <dgm:prSet presAssocID="{BA658488-17E3-4CBE-969B-3B501B156C5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B2735-2266-4A7B-8C75-75058628B253}" type="pres">
      <dgm:prSet presAssocID="{BA658488-17E3-4CBE-969B-3B501B156C5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4FEA0-045E-47FD-9535-CE3138E63440}" type="pres">
      <dgm:prSet presAssocID="{BA658488-17E3-4CBE-969B-3B501B156C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48972-8446-46B5-9BD0-DC64A563826A}" type="pres">
      <dgm:prSet presAssocID="{BA658488-17E3-4CBE-969B-3B501B156C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742CF-135D-457F-B56C-66DC3C36D3E7}" type="pres">
      <dgm:prSet presAssocID="{BA658488-17E3-4CBE-969B-3B501B156C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373B-E881-4689-A61B-5697EF7CACD4}" type="pres">
      <dgm:prSet presAssocID="{BA658488-17E3-4CBE-969B-3B501B156C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5FDB-9E62-4BAB-809B-B3F6D7411419}" type="pres">
      <dgm:prSet presAssocID="{BA658488-17E3-4CBE-969B-3B501B156C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A0C80-1B14-4CC2-B96F-8782E8472814}" type="presOf" srcId="{1E3E0232-35B0-47D9-B357-AF5A4BECEF84}" destId="{B97DE323-2905-4BDE-9436-5A02FFEAD7BD}" srcOrd="0" destOrd="0" presId="urn:microsoft.com/office/officeart/2005/8/layout/vProcess5"/>
    <dgm:cxn modelId="{7A1EE192-27E6-4B79-BEF9-C261D2C15961}" type="presOf" srcId="{94F5FA11-40AF-431C-9010-D87EFC1BE3DD}" destId="{DD6A330B-DBDC-4219-8A8A-5094D92A4C34}" srcOrd="0" destOrd="0" presId="urn:microsoft.com/office/officeart/2005/8/layout/vProcess5"/>
    <dgm:cxn modelId="{D7AB4FCF-A2FA-4F8F-8204-8CE54D8B74BF}" type="presOf" srcId="{0D83EBBD-6CE4-428E-BB48-E4E708B743C8}" destId="{685C37EF-25BF-4397-8722-28DE1C3E8068}" srcOrd="0" destOrd="0" presId="urn:microsoft.com/office/officeart/2005/8/layout/vProcess5"/>
    <dgm:cxn modelId="{F6851392-8ABC-4127-B75E-A81DFB866E12}" type="presOf" srcId="{94F5FA11-40AF-431C-9010-D87EFC1BE3DD}" destId="{F11742CF-135D-457F-B56C-66DC3C36D3E7}" srcOrd="1" destOrd="0" presId="urn:microsoft.com/office/officeart/2005/8/layout/vProcess5"/>
    <dgm:cxn modelId="{69E6DABD-3AA8-417F-B616-86A4C767113A}" type="presOf" srcId="{1E3E0232-35B0-47D9-B357-AF5A4BECEF84}" destId="{8D548972-8446-46B5-9BD0-DC64A563826A}" srcOrd="1" destOrd="0" presId="urn:microsoft.com/office/officeart/2005/8/layout/vProcess5"/>
    <dgm:cxn modelId="{75B7CE6A-7ABA-4284-8FBD-88DCA9280C58}" srcId="{BA658488-17E3-4CBE-969B-3B501B156C55}" destId="{1E3E0232-35B0-47D9-B357-AF5A4BECEF84}" srcOrd="1" destOrd="0" parTransId="{FAD6E82A-FBF7-4490-93CA-87801A7CCA61}" sibTransId="{7EEB77B4-5947-4450-B00F-F50D9375CED9}"/>
    <dgm:cxn modelId="{AB465292-E244-43E9-BE68-CCDFDC51CA4C}" type="presOf" srcId="{44BA6F5D-E6EF-4BB1-B700-89E677153F24}" destId="{ADA4FEA0-045E-47FD-9535-CE3138E63440}" srcOrd="1" destOrd="0" presId="urn:microsoft.com/office/officeart/2005/8/layout/vProcess5"/>
    <dgm:cxn modelId="{330B3E47-D777-488C-A103-4A80B3E8B4D2}" type="presOf" srcId="{682F8184-9616-4035-AF9A-835A7BBB1ABE}" destId="{C13CD79C-C916-45D6-A231-CBD116E61565}" srcOrd="0" destOrd="0" presId="urn:microsoft.com/office/officeart/2005/8/layout/vProcess5"/>
    <dgm:cxn modelId="{7F60460D-5423-459A-B3BB-D98D8A44A92B}" type="presOf" srcId="{6D7D7BA5-68B5-4DCF-B9B0-CF8236C20FDC}" destId="{73C7DB76-1692-4E22-B75E-C6D322A9D82E}" srcOrd="0" destOrd="0" presId="urn:microsoft.com/office/officeart/2005/8/layout/vProcess5"/>
    <dgm:cxn modelId="{24525CA2-81D7-4204-A865-479DF7B4F6C2}" type="presOf" srcId="{7EEB77B4-5947-4450-B00F-F50D9375CED9}" destId="{E158EB2B-2AC2-40AC-8A9B-04F4257B7D6D}" srcOrd="0" destOrd="0" presId="urn:microsoft.com/office/officeart/2005/8/layout/vProcess5"/>
    <dgm:cxn modelId="{CA52B34A-A732-4614-A08F-C71B2227745D}" type="presOf" srcId="{BA658488-17E3-4CBE-969B-3B501B156C55}" destId="{66C6F62B-C5CE-4896-83CE-905AA6D764D7}" srcOrd="0" destOrd="0" presId="urn:microsoft.com/office/officeart/2005/8/layout/vProcess5"/>
    <dgm:cxn modelId="{4D2063F0-CCBF-4852-95B9-65648DD99A47}" type="presOf" srcId="{0DE2F7FE-4F99-4B3D-8632-4C16C1DFEFF1}" destId="{365B2735-2266-4A7B-8C75-75058628B253}" srcOrd="0" destOrd="0" presId="urn:microsoft.com/office/officeart/2005/8/layout/vProcess5"/>
    <dgm:cxn modelId="{58B38C53-22A8-4BE2-9EC1-F0A4276086A7}" type="presOf" srcId="{44BA6F5D-E6EF-4BB1-B700-89E677153F24}" destId="{458DD4B3-D4F9-483F-B517-CF86758AFFB1}" srcOrd="0" destOrd="0" presId="urn:microsoft.com/office/officeart/2005/8/layout/vProcess5"/>
    <dgm:cxn modelId="{3651FE2E-3F17-4D6E-A42C-E2B458F55C42}" srcId="{BA658488-17E3-4CBE-969B-3B501B156C55}" destId="{682F8184-9616-4035-AF9A-835A7BBB1ABE}" srcOrd="4" destOrd="0" parTransId="{CA485E11-FBC6-47EE-92CA-CFBF6F15A571}" sibTransId="{490D709C-9931-4E64-AD1A-842DA7A8D7F1}"/>
    <dgm:cxn modelId="{DE34FC55-710B-4D97-B183-426B213959D1}" srcId="{BA658488-17E3-4CBE-969B-3B501B156C55}" destId="{6D7D7BA5-68B5-4DCF-B9B0-CF8236C20FDC}" srcOrd="3" destOrd="0" parTransId="{4659C4D3-30FC-47A2-AEF7-E144694FF708}" sibTransId="{0DE2F7FE-4F99-4B3D-8632-4C16C1DFEFF1}"/>
    <dgm:cxn modelId="{142D560F-89E3-42CB-85C3-1F6BCC63105B}" type="presOf" srcId="{6D7D7BA5-68B5-4DCF-B9B0-CF8236C20FDC}" destId="{0738373B-E881-4689-A61B-5697EF7CACD4}" srcOrd="1" destOrd="0" presId="urn:microsoft.com/office/officeart/2005/8/layout/vProcess5"/>
    <dgm:cxn modelId="{99F8B7F6-42E5-443D-BC24-7B02BB1CA8C1}" type="presOf" srcId="{682F8184-9616-4035-AF9A-835A7BBB1ABE}" destId="{52A55FDB-9E62-4BAB-809B-B3F6D7411419}" srcOrd="1" destOrd="0" presId="urn:microsoft.com/office/officeart/2005/8/layout/vProcess5"/>
    <dgm:cxn modelId="{D76CA719-F1D3-4127-AD41-5F1328B182D4}" srcId="{BA658488-17E3-4CBE-969B-3B501B156C55}" destId="{44BA6F5D-E6EF-4BB1-B700-89E677153F24}" srcOrd="0" destOrd="0" parTransId="{C546417A-DFCB-472B-AC62-8E96578BD76A}" sibTransId="{0D83EBBD-6CE4-428E-BB48-E4E708B743C8}"/>
    <dgm:cxn modelId="{000036C0-40C0-4D47-AC58-43A11B259B2B}" srcId="{BA658488-17E3-4CBE-969B-3B501B156C55}" destId="{94F5FA11-40AF-431C-9010-D87EFC1BE3DD}" srcOrd="2" destOrd="0" parTransId="{D3BFFC9C-9328-4C85-8087-6D6BB8096AE9}" sibTransId="{FAA4B72E-5BA1-43D4-BD14-0502CDF04D8B}"/>
    <dgm:cxn modelId="{9147FBD8-F652-4126-848C-F99AB796E373}" type="presOf" srcId="{FAA4B72E-5BA1-43D4-BD14-0502CDF04D8B}" destId="{25251B82-C0F6-4627-B2F1-DCF4ACAB6CE9}" srcOrd="0" destOrd="0" presId="urn:microsoft.com/office/officeart/2005/8/layout/vProcess5"/>
    <dgm:cxn modelId="{0AE44DC2-CA17-48EB-A072-125FD16766D5}" type="presParOf" srcId="{66C6F62B-C5CE-4896-83CE-905AA6D764D7}" destId="{22E7EB0D-2856-4AF1-825D-2B393CA70F07}" srcOrd="0" destOrd="0" presId="urn:microsoft.com/office/officeart/2005/8/layout/vProcess5"/>
    <dgm:cxn modelId="{448CCFFD-53A0-4736-86C3-65D20663BC6A}" type="presParOf" srcId="{66C6F62B-C5CE-4896-83CE-905AA6D764D7}" destId="{458DD4B3-D4F9-483F-B517-CF86758AFFB1}" srcOrd="1" destOrd="0" presId="urn:microsoft.com/office/officeart/2005/8/layout/vProcess5"/>
    <dgm:cxn modelId="{078E2438-74FC-48AC-99AF-6F227138F344}" type="presParOf" srcId="{66C6F62B-C5CE-4896-83CE-905AA6D764D7}" destId="{B97DE323-2905-4BDE-9436-5A02FFEAD7BD}" srcOrd="2" destOrd="0" presId="urn:microsoft.com/office/officeart/2005/8/layout/vProcess5"/>
    <dgm:cxn modelId="{D8C2EE2F-9BCA-4F87-81B8-4CD39307B25A}" type="presParOf" srcId="{66C6F62B-C5CE-4896-83CE-905AA6D764D7}" destId="{DD6A330B-DBDC-4219-8A8A-5094D92A4C34}" srcOrd="3" destOrd="0" presId="urn:microsoft.com/office/officeart/2005/8/layout/vProcess5"/>
    <dgm:cxn modelId="{3B89796D-23B4-4B60-948A-745339274A21}" type="presParOf" srcId="{66C6F62B-C5CE-4896-83CE-905AA6D764D7}" destId="{73C7DB76-1692-4E22-B75E-C6D322A9D82E}" srcOrd="4" destOrd="0" presId="urn:microsoft.com/office/officeart/2005/8/layout/vProcess5"/>
    <dgm:cxn modelId="{67ED6F6F-0B2E-4F85-B3E5-032A503CACF0}" type="presParOf" srcId="{66C6F62B-C5CE-4896-83CE-905AA6D764D7}" destId="{C13CD79C-C916-45D6-A231-CBD116E61565}" srcOrd="5" destOrd="0" presId="urn:microsoft.com/office/officeart/2005/8/layout/vProcess5"/>
    <dgm:cxn modelId="{EF18E2A7-CBF9-464C-8F5C-D5E40BDDAD86}" type="presParOf" srcId="{66C6F62B-C5CE-4896-83CE-905AA6D764D7}" destId="{685C37EF-25BF-4397-8722-28DE1C3E8068}" srcOrd="6" destOrd="0" presId="urn:microsoft.com/office/officeart/2005/8/layout/vProcess5"/>
    <dgm:cxn modelId="{E5BFC924-5A27-4431-B88A-3A6155910A59}" type="presParOf" srcId="{66C6F62B-C5CE-4896-83CE-905AA6D764D7}" destId="{E158EB2B-2AC2-40AC-8A9B-04F4257B7D6D}" srcOrd="7" destOrd="0" presId="urn:microsoft.com/office/officeart/2005/8/layout/vProcess5"/>
    <dgm:cxn modelId="{609FC9D5-4BEA-4DF6-B5D1-3EF64ABFD24B}" type="presParOf" srcId="{66C6F62B-C5CE-4896-83CE-905AA6D764D7}" destId="{25251B82-C0F6-4627-B2F1-DCF4ACAB6CE9}" srcOrd="8" destOrd="0" presId="urn:microsoft.com/office/officeart/2005/8/layout/vProcess5"/>
    <dgm:cxn modelId="{59096D82-0DAF-4437-99FB-E99D31D58FA5}" type="presParOf" srcId="{66C6F62B-C5CE-4896-83CE-905AA6D764D7}" destId="{365B2735-2266-4A7B-8C75-75058628B253}" srcOrd="9" destOrd="0" presId="urn:microsoft.com/office/officeart/2005/8/layout/vProcess5"/>
    <dgm:cxn modelId="{7AD56C47-DBBF-44FB-BD14-B290CAF498DA}" type="presParOf" srcId="{66C6F62B-C5CE-4896-83CE-905AA6D764D7}" destId="{ADA4FEA0-045E-47FD-9535-CE3138E63440}" srcOrd="10" destOrd="0" presId="urn:microsoft.com/office/officeart/2005/8/layout/vProcess5"/>
    <dgm:cxn modelId="{E9C10B40-CED3-4115-A32A-DDE3CD7BBEAC}" type="presParOf" srcId="{66C6F62B-C5CE-4896-83CE-905AA6D764D7}" destId="{8D548972-8446-46B5-9BD0-DC64A563826A}" srcOrd="11" destOrd="0" presId="urn:microsoft.com/office/officeart/2005/8/layout/vProcess5"/>
    <dgm:cxn modelId="{83425B7B-AF25-42DB-AEC5-88D156F50CAF}" type="presParOf" srcId="{66C6F62B-C5CE-4896-83CE-905AA6D764D7}" destId="{F11742CF-135D-457F-B56C-66DC3C36D3E7}" srcOrd="12" destOrd="0" presId="urn:microsoft.com/office/officeart/2005/8/layout/vProcess5"/>
    <dgm:cxn modelId="{41F0DD3F-7FA0-4221-B564-B17718C5953D}" type="presParOf" srcId="{66C6F62B-C5CE-4896-83CE-905AA6D764D7}" destId="{0738373B-E881-4689-A61B-5697EF7CACD4}" srcOrd="13" destOrd="0" presId="urn:microsoft.com/office/officeart/2005/8/layout/vProcess5"/>
    <dgm:cxn modelId="{B7E17B0D-3A29-43B7-8EF5-9A747533ECFA}" type="presParOf" srcId="{66C6F62B-C5CE-4896-83CE-905AA6D764D7}" destId="{52A55FDB-9E62-4BAB-809B-B3F6D74114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58488-17E3-4CBE-969B-3B501B156C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BA6F5D-E6EF-4BB1-B700-89E677153F24}">
      <dgm:prSet/>
      <dgm:spPr/>
      <dgm:t>
        <a:bodyPr/>
        <a:lstStyle/>
        <a:p>
          <a:pPr>
            <a:defRPr cap="all"/>
          </a:pPr>
          <a:r>
            <a:rPr lang="en-US" dirty="0"/>
            <a:t>Change SEAT ASSIGNMENTS</a:t>
          </a:r>
        </a:p>
      </dgm:t>
    </dgm:pt>
    <dgm:pt modelId="{C546417A-DFCB-472B-AC62-8E96578BD76A}" type="parTrans" cxnId="{D76CA719-F1D3-4127-AD41-5F1328B182D4}">
      <dgm:prSet/>
      <dgm:spPr/>
      <dgm:t>
        <a:bodyPr/>
        <a:lstStyle/>
        <a:p>
          <a:endParaRPr lang="en-US"/>
        </a:p>
      </dgm:t>
    </dgm:pt>
    <dgm:pt modelId="{0D83EBBD-6CE4-428E-BB48-E4E708B743C8}" type="sibTrans" cxnId="{D76CA719-F1D3-4127-AD41-5F1328B182D4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1E3E0232-35B0-47D9-B357-AF5A4BECEF84}">
      <dgm:prSet/>
      <dgm:spPr/>
      <dgm:t>
        <a:bodyPr/>
        <a:lstStyle/>
        <a:p>
          <a:pPr>
            <a:defRPr cap="all"/>
          </a:pPr>
          <a:r>
            <a:rPr lang="en-US" dirty="0"/>
            <a:t>Reassign locker</a:t>
          </a:r>
        </a:p>
      </dgm:t>
    </dgm:pt>
    <dgm:pt modelId="{FAD6E82A-FBF7-4490-93CA-87801A7CCA61}" type="parTrans" cxnId="{75B7CE6A-7ABA-4284-8FBD-88DCA9280C58}">
      <dgm:prSet/>
      <dgm:spPr/>
      <dgm:t>
        <a:bodyPr/>
        <a:lstStyle/>
        <a:p>
          <a:endParaRPr lang="en-US"/>
        </a:p>
      </dgm:t>
    </dgm:pt>
    <dgm:pt modelId="{7EEB77B4-5947-4450-B00F-F50D9375CED9}" type="sibTrans" cxnId="{75B7CE6A-7ABA-4284-8FBD-88DCA9280C58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94F5FA11-40AF-431C-9010-D87EFC1BE3DD}">
      <dgm:prSet/>
      <dgm:spPr/>
      <dgm:t>
        <a:bodyPr/>
        <a:lstStyle/>
        <a:p>
          <a:pPr>
            <a:defRPr cap="all"/>
          </a:pPr>
          <a:r>
            <a:rPr lang="en-US" dirty="0"/>
            <a:t>Flex period</a:t>
          </a:r>
        </a:p>
      </dgm:t>
    </dgm:pt>
    <dgm:pt modelId="{D3BFFC9C-9328-4C85-8087-6D6BB8096AE9}" type="parTrans" cxnId="{000036C0-40C0-4D47-AC58-43A11B259B2B}">
      <dgm:prSet/>
      <dgm:spPr/>
      <dgm:t>
        <a:bodyPr/>
        <a:lstStyle/>
        <a:p>
          <a:endParaRPr lang="en-US"/>
        </a:p>
      </dgm:t>
    </dgm:pt>
    <dgm:pt modelId="{FAA4B72E-5BA1-43D4-BD14-0502CDF04D8B}" type="sibTrans" cxnId="{000036C0-40C0-4D47-AC58-43A11B259B2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D7D7BA5-68B5-4DCF-B9B0-CF8236C20FDC}">
      <dgm:prSet/>
      <dgm:spPr/>
      <dgm:t>
        <a:bodyPr/>
        <a:lstStyle/>
        <a:p>
          <a:pPr>
            <a:defRPr cap="all"/>
          </a:pPr>
          <a:r>
            <a:rPr lang="en-US" dirty="0"/>
            <a:t>Parent/teacher meetings</a:t>
          </a:r>
        </a:p>
      </dgm:t>
    </dgm:pt>
    <dgm:pt modelId="{4659C4D3-30FC-47A2-AEF7-E144694FF708}" type="parTrans" cxnId="{DE34FC55-710B-4D97-B183-426B213959D1}">
      <dgm:prSet/>
      <dgm:spPr/>
      <dgm:t>
        <a:bodyPr/>
        <a:lstStyle/>
        <a:p>
          <a:endParaRPr lang="en-US"/>
        </a:p>
      </dgm:t>
    </dgm:pt>
    <dgm:pt modelId="{0DE2F7FE-4F99-4B3D-8632-4C16C1DFEFF1}" type="sibTrans" cxnId="{DE34FC55-710B-4D97-B183-426B213959D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82F8184-9616-4035-AF9A-835A7BBB1ABE}">
      <dgm:prSet/>
      <dgm:spPr/>
      <dgm:t>
        <a:bodyPr/>
        <a:lstStyle/>
        <a:p>
          <a:pPr>
            <a:defRPr cap="all"/>
          </a:pPr>
          <a:r>
            <a:rPr lang="en-US" dirty="0" err="1"/>
            <a:t>Check-INS</a:t>
          </a:r>
          <a:endParaRPr lang="en-US" dirty="0"/>
        </a:p>
      </dgm:t>
    </dgm:pt>
    <dgm:pt modelId="{CA485E11-FBC6-47EE-92CA-CFBF6F15A571}" type="parTrans" cxnId="{3651FE2E-3F17-4D6E-A42C-E2B458F55C42}">
      <dgm:prSet/>
      <dgm:spPr/>
      <dgm:t>
        <a:bodyPr/>
        <a:lstStyle/>
        <a:p>
          <a:endParaRPr lang="en-US"/>
        </a:p>
      </dgm:t>
    </dgm:pt>
    <dgm:pt modelId="{490D709C-9931-4E64-AD1A-842DA7A8D7F1}" type="sibTrans" cxnId="{3651FE2E-3F17-4D6E-A42C-E2B458F55C42}">
      <dgm:prSet phldrT="5" phldr="0"/>
      <dgm:spPr/>
      <dgm:t>
        <a:bodyPr/>
        <a:lstStyle/>
        <a:p>
          <a:endParaRPr lang="en-US"/>
        </a:p>
      </dgm:t>
    </dgm:pt>
    <dgm:pt modelId="{6D98499B-97EF-4EC3-840E-0D418A0B8DAA}" type="pres">
      <dgm:prSet presAssocID="{BA658488-17E3-4CBE-969B-3B501B156C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27B51-27C4-40B0-B5C3-035CDC3910C5}" type="pres">
      <dgm:prSet presAssocID="{BA658488-17E3-4CBE-969B-3B501B156C55}" presName="dummyMaxCanvas" presStyleCnt="0">
        <dgm:presLayoutVars/>
      </dgm:prSet>
      <dgm:spPr/>
    </dgm:pt>
    <dgm:pt modelId="{BDEA4450-9B1D-43D7-AA91-6CFB6B30E879}" type="pres">
      <dgm:prSet presAssocID="{BA658488-17E3-4CBE-969B-3B501B156C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2A6DD-8B68-4B2C-AF76-5B5DF56812EF}" type="pres">
      <dgm:prSet presAssocID="{BA658488-17E3-4CBE-969B-3B501B156C5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EDA6A-C83B-4BE2-81B4-09E072A50A7F}" type="pres">
      <dgm:prSet presAssocID="{BA658488-17E3-4CBE-969B-3B501B156C5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A225-E75D-4A0C-8AE7-B191BD3BE120}" type="pres">
      <dgm:prSet presAssocID="{BA658488-17E3-4CBE-969B-3B501B156C5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2207D-7F13-4748-A326-38E01244A9BC}" type="pres">
      <dgm:prSet presAssocID="{BA658488-17E3-4CBE-969B-3B501B156C5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B7B62-088A-4F8F-A730-3D05C26C5D96}" type="pres">
      <dgm:prSet presAssocID="{BA658488-17E3-4CBE-969B-3B501B156C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E09D7-C384-4301-97F7-842B160998ED}" type="pres">
      <dgm:prSet presAssocID="{BA658488-17E3-4CBE-969B-3B501B156C5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2ECAD-7864-49C3-B058-EEDDA74D70C4}" type="pres">
      <dgm:prSet presAssocID="{BA658488-17E3-4CBE-969B-3B501B156C5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5A6A2-D8B7-4660-B41F-7996F16C7D4D}" type="pres">
      <dgm:prSet presAssocID="{BA658488-17E3-4CBE-969B-3B501B156C5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73D53-6E4F-4F6B-A242-5F844E412FEE}" type="pres">
      <dgm:prSet presAssocID="{BA658488-17E3-4CBE-969B-3B501B156C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47FEE-84AD-4110-87DD-6279B080CFFC}" type="pres">
      <dgm:prSet presAssocID="{BA658488-17E3-4CBE-969B-3B501B156C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C733-EA0E-42BB-83CC-FC0A35CC2D52}" type="pres">
      <dgm:prSet presAssocID="{BA658488-17E3-4CBE-969B-3B501B156C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96DFF-BC74-4CD2-8DB6-095632FB95E1}" type="pres">
      <dgm:prSet presAssocID="{BA658488-17E3-4CBE-969B-3B501B156C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10CA7-C819-455A-8DA0-F263A8CBFA18}" type="pres">
      <dgm:prSet presAssocID="{BA658488-17E3-4CBE-969B-3B501B156C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35417-662B-478A-BA96-A0E7898F5A41}" type="presOf" srcId="{1E3E0232-35B0-47D9-B357-AF5A4BECEF84}" destId="{49D2A6DD-8B68-4B2C-AF76-5B5DF56812EF}" srcOrd="0" destOrd="0" presId="urn:microsoft.com/office/officeart/2005/8/layout/vProcess5"/>
    <dgm:cxn modelId="{306E717D-D144-4B43-B7C8-0B33F0A4F569}" type="presOf" srcId="{6D7D7BA5-68B5-4DCF-B9B0-CF8236C20FDC}" destId="{C106A225-E75D-4A0C-8AE7-B191BD3BE120}" srcOrd="0" destOrd="0" presId="urn:microsoft.com/office/officeart/2005/8/layout/vProcess5"/>
    <dgm:cxn modelId="{34866066-5C70-4C1E-A389-A88D735114ED}" type="presOf" srcId="{94F5FA11-40AF-431C-9010-D87EFC1BE3DD}" destId="{DBE0C733-EA0E-42BB-83CC-FC0A35CC2D52}" srcOrd="1" destOrd="0" presId="urn:microsoft.com/office/officeart/2005/8/layout/vProcess5"/>
    <dgm:cxn modelId="{E8049B86-C345-4757-AF5B-F6B611AD5078}" type="presOf" srcId="{0DE2F7FE-4F99-4B3D-8632-4C16C1DFEFF1}" destId="{E675A6A2-D8B7-4660-B41F-7996F16C7D4D}" srcOrd="0" destOrd="0" presId="urn:microsoft.com/office/officeart/2005/8/layout/vProcess5"/>
    <dgm:cxn modelId="{F92D34AC-5437-4084-80D3-883B8DD4FE14}" type="presOf" srcId="{682F8184-9616-4035-AF9A-835A7BBB1ABE}" destId="{2C82207D-7F13-4748-A326-38E01244A9BC}" srcOrd="0" destOrd="0" presId="urn:microsoft.com/office/officeart/2005/8/layout/vProcess5"/>
    <dgm:cxn modelId="{47459313-CD83-49A8-9A50-1A8FFFB0B882}" type="presOf" srcId="{0D83EBBD-6CE4-428E-BB48-E4E708B743C8}" destId="{6B3B7B62-088A-4F8F-A730-3D05C26C5D96}" srcOrd="0" destOrd="0" presId="urn:microsoft.com/office/officeart/2005/8/layout/vProcess5"/>
    <dgm:cxn modelId="{75B7CE6A-7ABA-4284-8FBD-88DCA9280C58}" srcId="{BA658488-17E3-4CBE-969B-3B501B156C55}" destId="{1E3E0232-35B0-47D9-B357-AF5A4BECEF84}" srcOrd="1" destOrd="0" parTransId="{FAD6E82A-FBF7-4490-93CA-87801A7CCA61}" sibTransId="{7EEB77B4-5947-4450-B00F-F50D9375CED9}"/>
    <dgm:cxn modelId="{000036C0-40C0-4D47-AC58-43A11B259B2B}" srcId="{BA658488-17E3-4CBE-969B-3B501B156C55}" destId="{94F5FA11-40AF-431C-9010-D87EFC1BE3DD}" srcOrd="2" destOrd="0" parTransId="{D3BFFC9C-9328-4C85-8087-6D6BB8096AE9}" sibTransId="{FAA4B72E-5BA1-43D4-BD14-0502CDF04D8B}"/>
    <dgm:cxn modelId="{8345A24A-E670-49C1-B495-C6C1A737EEC9}" type="presOf" srcId="{44BA6F5D-E6EF-4BB1-B700-89E677153F24}" destId="{B8E73D53-6E4F-4F6B-A242-5F844E412FEE}" srcOrd="1" destOrd="0" presId="urn:microsoft.com/office/officeart/2005/8/layout/vProcess5"/>
    <dgm:cxn modelId="{E16174CF-CB01-42AB-B6A7-5590D8AAB51A}" type="presOf" srcId="{44BA6F5D-E6EF-4BB1-B700-89E677153F24}" destId="{BDEA4450-9B1D-43D7-AA91-6CFB6B30E879}" srcOrd="0" destOrd="0" presId="urn:microsoft.com/office/officeart/2005/8/layout/vProcess5"/>
    <dgm:cxn modelId="{A2E05EBC-27EA-4704-B8E4-F29583590052}" type="presOf" srcId="{6D7D7BA5-68B5-4DCF-B9B0-CF8236C20FDC}" destId="{30296DFF-BC74-4CD2-8DB6-095632FB95E1}" srcOrd="1" destOrd="0" presId="urn:microsoft.com/office/officeart/2005/8/layout/vProcess5"/>
    <dgm:cxn modelId="{E9B13BD6-1361-436F-AF7F-B3858389DABF}" type="presOf" srcId="{BA658488-17E3-4CBE-969B-3B501B156C55}" destId="{6D98499B-97EF-4EC3-840E-0D418A0B8DAA}" srcOrd="0" destOrd="0" presId="urn:microsoft.com/office/officeart/2005/8/layout/vProcess5"/>
    <dgm:cxn modelId="{D083A54E-3BF1-4B81-BA67-67844E17C1C6}" type="presOf" srcId="{FAA4B72E-5BA1-43D4-BD14-0502CDF04D8B}" destId="{4FE2ECAD-7864-49C3-B058-EEDDA74D70C4}" srcOrd="0" destOrd="0" presId="urn:microsoft.com/office/officeart/2005/8/layout/vProcess5"/>
    <dgm:cxn modelId="{DE34FC55-710B-4D97-B183-426B213959D1}" srcId="{BA658488-17E3-4CBE-969B-3B501B156C55}" destId="{6D7D7BA5-68B5-4DCF-B9B0-CF8236C20FDC}" srcOrd="3" destOrd="0" parTransId="{4659C4D3-30FC-47A2-AEF7-E144694FF708}" sibTransId="{0DE2F7FE-4F99-4B3D-8632-4C16C1DFEFF1}"/>
    <dgm:cxn modelId="{9C7E23CE-C6D9-4897-AB42-C5878C0FC468}" type="presOf" srcId="{682F8184-9616-4035-AF9A-835A7BBB1ABE}" destId="{41110CA7-C819-455A-8DA0-F263A8CBFA18}" srcOrd="1" destOrd="0" presId="urn:microsoft.com/office/officeart/2005/8/layout/vProcess5"/>
    <dgm:cxn modelId="{3651FE2E-3F17-4D6E-A42C-E2B458F55C42}" srcId="{BA658488-17E3-4CBE-969B-3B501B156C55}" destId="{682F8184-9616-4035-AF9A-835A7BBB1ABE}" srcOrd="4" destOrd="0" parTransId="{CA485E11-FBC6-47EE-92CA-CFBF6F15A571}" sibTransId="{490D709C-9931-4E64-AD1A-842DA7A8D7F1}"/>
    <dgm:cxn modelId="{2AF71F45-81F5-40D2-97DD-3C8DFD3D1819}" type="presOf" srcId="{94F5FA11-40AF-431C-9010-D87EFC1BE3DD}" destId="{A71EDA6A-C83B-4BE2-81B4-09E072A50A7F}" srcOrd="0" destOrd="0" presId="urn:microsoft.com/office/officeart/2005/8/layout/vProcess5"/>
    <dgm:cxn modelId="{448ACDD7-A175-406B-A780-5A00BB70A771}" type="presOf" srcId="{1E3E0232-35B0-47D9-B357-AF5A4BECEF84}" destId="{32C47FEE-84AD-4110-87DD-6279B080CFFC}" srcOrd="1" destOrd="0" presId="urn:microsoft.com/office/officeart/2005/8/layout/vProcess5"/>
    <dgm:cxn modelId="{D76CA719-F1D3-4127-AD41-5F1328B182D4}" srcId="{BA658488-17E3-4CBE-969B-3B501B156C55}" destId="{44BA6F5D-E6EF-4BB1-B700-89E677153F24}" srcOrd="0" destOrd="0" parTransId="{C546417A-DFCB-472B-AC62-8E96578BD76A}" sibTransId="{0D83EBBD-6CE4-428E-BB48-E4E708B743C8}"/>
    <dgm:cxn modelId="{3673FE70-9E1B-4320-92EF-950FE913373D}" type="presOf" srcId="{7EEB77B4-5947-4450-B00F-F50D9375CED9}" destId="{65BE09D7-C384-4301-97F7-842B160998ED}" srcOrd="0" destOrd="0" presId="urn:microsoft.com/office/officeart/2005/8/layout/vProcess5"/>
    <dgm:cxn modelId="{AC13C42D-F337-4211-BB7D-A82A79FCFAC1}" type="presParOf" srcId="{6D98499B-97EF-4EC3-840E-0D418A0B8DAA}" destId="{FA527B51-27C4-40B0-B5C3-035CDC3910C5}" srcOrd="0" destOrd="0" presId="urn:microsoft.com/office/officeart/2005/8/layout/vProcess5"/>
    <dgm:cxn modelId="{F0C85666-7906-4C0A-BD16-0F2FBD1450F8}" type="presParOf" srcId="{6D98499B-97EF-4EC3-840E-0D418A0B8DAA}" destId="{BDEA4450-9B1D-43D7-AA91-6CFB6B30E879}" srcOrd="1" destOrd="0" presId="urn:microsoft.com/office/officeart/2005/8/layout/vProcess5"/>
    <dgm:cxn modelId="{0A4A57E0-D1E9-49DE-B037-2A897E155281}" type="presParOf" srcId="{6D98499B-97EF-4EC3-840E-0D418A0B8DAA}" destId="{49D2A6DD-8B68-4B2C-AF76-5B5DF56812EF}" srcOrd="2" destOrd="0" presId="urn:microsoft.com/office/officeart/2005/8/layout/vProcess5"/>
    <dgm:cxn modelId="{4C4094D8-626C-434F-9954-9B37A19A9D89}" type="presParOf" srcId="{6D98499B-97EF-4EC3-840E-0D418A0B8DAA}" destId="{A71EDA6A-C83B-4BE2-81B4-09E072A50A7F}" srcOrd="3" destOrd="0" presId="urn:microsoft.com/office/officeart/2005/8/layout/vProcess5"/>
    <dgm:cxn modelId="{6AEFD9AF-D381-4E00-B9E7-4E585402768D}" type="presParOf" srcId="{6D98499B-97EF-4EC3-840E-0D418A0B8DAA}" destId="{C106A225-E75D-4A0C-8AE7-B191BD3BE120}" srcOrd="4" destOrd="0" presId="urn:microsoft.com/office/officeart/2005/8/layout/vProcess5"/>
    <dgm:cxn modelId="{9B6B1E8B-004A-4CA0-9E27-BF243A6026A1}" type="presParOf" srcId="{6D98499B-97EF-4EC3-840E-0D418A0B8DAA}" destId="{2C82207D-7F13-4748-A326-38E01244A9BC}" srcOrd="5" destOrd="0" presId="urn:microsoft.com/office/officeart/2005/8/layout/vProcess5"/>
    <dgm:cxn modelId="{744F7952-89D2-4799-AB1A-49290DC165F4}" type="presParOf" srcId="{6D98499B-97EF-4EC3-840E-0D418A0B8DAA}" destId="{6B3B7B62-088A-4F8F-A730-3D05C26C5D96}" srcOrd="6" destOrd="0" presId="urn:microsoft.com/office/officeart/2005/8/layout/vProcess5"/>
    <dgm:cxn modelId="{2544F7C5-70E8-4376-9CC2-CD66B52FC79C}" type="presParOf" srcId="{6D98499B-97EF-4EC3-840E-0D418A0B8DAA}" destId="{65BE09D7-C384-4301-97F7-842B160998ED}" srcOrd="7" destOrd="0" presId="urn:microsoft.com/office/officeart/2005/8/layout/vProcess5"/>
    <dgm:cxn modelId="{B267D364-08F6-4A23-9640-30F4E2268413}" type="presParOf" srcId="{6D98499B-97EF-4EC3-840E-0D418A0B8DAA}" destId="{4FE2ECAD-7864-49C3-B058-EEDDA74D70C4}" srcOrd="8" destOrd="0" presId="urn:microsoft.com/office/officeart/2005/8/layout/vProcess5"/>
    <dgm:cxn modelId="{440A251B-F72A-4192-8BBA-E2DBCCF82D4B}" type="presParOf" srcId="{6D98499B-97EF-4EC3-840E-0D418A0B8DAA}" destId="{E675A6A2-D8B7-4660-B41F-7996F16C7D4D}" srcOrd="9" destOrd="0" presId="urn:microsoft.com/office/officeart/2005/8/layout/vProcess5"/>
    <dgm:cxn modelId="{9A043DAC-8575-470B-9F4F-1C680A5AF0CC}" type="presParOf" srcId="{6D98499B-97EF-4EC3-840E-0D418A0B8DAA}" destId="{B8E73D53-6E4F-4F6B-A242-5F844E412FEE}" srcOrd="10" destOrd="0" presId="urn:microsoft.com/office/officeart/2005/8/layout/vProcess5"/>
    <dgm:cxn modelId="{3F86E354-4156-4A67-8C23-DF0A6A2AD07F}" type="presParOf" srcId="{6D98499B-97EF-4EC3-840E-0D418A0B8DAA}" destId="{32C47FEE-84AD-4110-87DD-6279B080CFFC}" srcOrd="11" destOrd="0" presId="urn:microsoft.com/office/officeart/2005/8/layout/vProcess5"/>
    <dgm:cxn modelId="{B1D63BFC-1BE3-42EF-BF72-1E9741C21ABB}" type="presParOf" srcId="{6D98499B-97EF-4EC3-840E-0D418A0B8DAA}" destId="{DBE0C733-EA0E-42BB-83CC-FC0A35CC2D52}" srcOrd="12" destOrd="0" presId="urn:microsoft.com/office/officeart/2005/8/layout/vProcess5"/>
    <dgm:cxn modelId="{9E57A3F0-D2E0-4617-8E90-BED5A8916B8A}" type="presParOf" srcId="{6D98499B-97EF-4EC3-840E-0D418A0B8DAA}" destId="{30296DFF-BC74-4CD2-8DB6-095632FB95E1}" srcOrd="13" destOrd="0" presId="urn:microsoft.com/office/officeart/2005/8/layout/vProcess5"/>
    <dgm:cxn modelId="{471F7595-ED47-4CB0-AB5A-A6A5AAC9E766}" type="presParOf" srcId="{6D98499B-97EF-4EC3-840E-0D418A0B8DAA}" destId="{41110CA7-C819-455A-8DA0-F263A8CBFA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F619F8-9037-4CE2-97B1-4547C2A1E63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8CE87E-F35C-4506-95DF-D7428C389A7D}">
      <dgm:prSet/>
      <dgm:spPr/>
      <dgm:t>
        <a:bodyPr/>
        <a:lstStyle/>
        <a:p>
          <a:r>
            <a:rPr lang="en-US" b="1" dirty="0"/>
            <a:t>Determined by Title IX Coordinator</a:t>
          </a:r>
        </a:p>
      </dgm:t>
    </dgm:pt>
    <dgm:pt modelId="{B955162F-6668-448C-8BAD-1FB19C60123D}" type="parTrans" cxnId="{B00DA95E-0312-4E22-A1D0-C78E8D96171E}">
      <dgm:prSet/>
      <dgm:spPr/>
      <dgm:t>
        <a:bodyPr/>
        <a:lstStyle/>
        <a:p>
          <a:endParaRPr lang="en-US"/>
        </a:p>
      </dgm:t>
    </dgm:pt>
    <dgm:pt modelId="{20C5ED61-E47F-4B3A-A7FC-75E22DD57E15}" type="sibTrans" cxnId="{B00DA95E-0312-4E22-A1D0-C78E8D96171E}">
      <dgm:prSet/>
      <dgm:spPr/>
      <dgm:t>
        <a:bodyPr/>
        <a:lstStyle/>
        <a:p>
          <a:endParaRPr lang="en-US"/>
        </a:p>
      </dgm:t>
    </dgm:pt>
    <dgm:pt modelId="{893B2CFD-0E00-4ABB-8934-A45C18F715D4}">
      <dgm:prSet/>
      <dgm:spPr/>
      <dgm:t>
        <a:bodyPr/>
        <a:lstStyle/>
        <a:p>
          <a:r>
            <a:rPr lang="en-US" b="1" dirty="0"/>
            <a:t>Investigator must be trained and unbiased/without conflict of interest </a:t>
          </a:r>
          <a:br>
            <a:rPr lang="en-US" b="1" dirty="0"/>
          </a:br>
          <a:r>
            <a:rPr lang="en-US" b="1" dirty="0"/>
            <a:t>to both complainant and respondent</a:t>
          </a:r>
        </a:p>
      </dgm:t>
    </dgm:pt>
    <dgm:pt modelId="{F638FB46-DEE1-4119-BEFB-B77668C38C71}" type="parTrans" cxnId="{7E9B1485-45F3-4D6B-A9FA-1AE593B72A6A}">
      <dgm:prSet/>
      <dgm:spPr/>
      <dgm:t>
        <a:bodyPr/>
        <a:lstStyle/>
        <a:p>
          <a:endParaRPr lang="en-US"/>
        </a:p>
      </dgm:t>
    </dgm:pt>
    <dgm:pt modelId="{A9BACBE4-A0DD-44D9-9401-CC48F4FFCE03}" type="sibTrans" cxnId="{7E9B1485-45F3-4D6B-A9FA-1AE593B72A6A}">
      <dgm:prSet/>
      <dgm:spPr/>
      <dgm:t>
        <a:bodyPr/>
        <a:lstStyle/>
        <a:p>
          <a:endParaRPr lang="en-US"/>
        </a:p>
      </dgm:t>
    </dgm:pt>
    <dgm:pt modelId="{2C478ACA-2400-4419-8BCD-1B886E6C992C}">
      <dgm:prSet/>
      <dgm:spPr/>
      <dgm:t>
        <a:bodyPr/>
        <a:lstStyle/>
        <a:p>
          <a:r>
            <a:rPr lang="en-US" b="1" dirty="0"/>
            <a:t>Consider outside investigator if conflict of interest (e.g., if complaint against Superintendent)</a:t>
          </a:r>
        </a:p>
      </dgm:t>
    </dgm:pt>
    <dgm:pt modelId="{EE1791D2-2508-4101-8362-43D68FDE813A}" type="parTrans" cxnId="{3B07F4E2-4B1D-4F28-8543-4D964FF82CD8}">
      <dgm:prSet/>
      <dgm:spPr/>
      <dgm:t>
        <a:bodyPr/>
        <a:lstStyle/>
        <a:p>
          <a:endParaRPr lang="en-US"/>
        </a:p>
      </dgm:t>
    </dgm:pt>
    <dgm:pt modelId="{04B51537-76A5-4C41-8976-F28D023C0129}" type="sibTrans" cxnId="{3B07F4E2-4B1D-4F28-8543-4D964FF82CD8}">
      <dgm:prSet/>
      <dgm:spPr/>
      <dgm:t>
        <a:bodyPr/>
        <a:lstStyle/>
        <a:p>
          <a:endParaRPr lang="en-US"/>
        </a:p>
      </dgm:t>
    </dgm:pt>
    <dgm:pt modelId="{FBBB9525-171E-4A62-A0B7-4FCC52EC2A23}" type="pres">
      <dgm:prSet presAssocID="{6BF619F8-9037-4CE2-97B1-4547C2A1E6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A2B1D-3F3B-4297-A439-8FFD84FC0D7F}" type="pres">
      <dgm:prSet presAssocID="{8C8CE87E-F35C-4506-95DF-D7428C389A7D}" presName="parentText" presStyleLbl="node1" presStyleIdx="0" presStyleCnt="3" custLinFactNeighborX="-16936" custLinFactNeighborY="-64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40924-091E-45FB-B632-FC047B63BE70}" type="pres">
      <dgm:prSet presAssocID="{20C5ED61-E47F-4B3A-A7FC-75E22DD57E15}" presName="spacer" presStyleCnt="0"/>
      <dgm:spPr/>
    </dgm:pt>
    <dgm:pt modelId="{3ED1FDBA-37D6-4849-8F0D-E3628E53EC5A}" type="pres">
      <dgm:prSet presAssocID="{893B2CFD-0E00-4ABB-8934-A45C18F715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450A-7DD8-4D64-96C7-7C401F1584B6}" type="pres">
      <dgm:prSet presAssocID="{A9BACBE4-A0DD-44D9-9401-CC48F4FFCE03}" presName="spacer" presStyleCnt="0"/>
      <dgm:spPr/>
    </dgm:pt>
    <dgm:pt modelId="{97F08244-77C5-464B-B855-69C0A2943E76}" type="pres">
      <dgm:prSet presAssocID="{2C478ACA-2400-4419-8BCD-1B886E6C99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932FC-D947-4A8F-BB4E-006F95405A96}" type="presOf" srcId="{2C478ACA-2400-4419-8BCD-1B886E6C992C}" destId="{97F08244-77C5-464B-B855-69C0A2943E76}" srcOrd="0" destOrd="0" presId="urn:microsoft.com/office/officeart/2005/8/layout/vList2"/>
    <dgm:cxn modelId="{3B07F4E2-4B1D-4F28-8543-4D964FF82CD8}" srcId="{6BF619F8-9037-4CE2-97B1-4547C2A1E636}" destId="{2C478ACA-2400-4419-8BCD-1B886E6C992C}" srcOrd="2" destOrd="0" parTransId="{EE1791D2-2508-4101-8362-43D68FDE813A}" sibTransId="{04B51537-76A5-4C41-8976-F28D023C0129}"/>
    <dgm:cxn modelId="{CEC44E9D-2ADA-4D2F-8A37-BC3DECDBB148}" type="presOf" srcId="{8C8CE87E-F35C-4506-95DF-D7428C389A7D}" destId="{750A2B1D-3F3B-4297-A439-8FFD84FC0D7F}" srcOrd="0" destOrd="0" presId="urn:microsoft.com/office/officeart/2005/8/layout/vList2"/>
    <dgm:cxn modelId="{044EE059-64D9-4821-AC85-99FEAD28D417}" type="presOf" srcId="{6BF619F8-9037-4CE2-97B1-4547C2A1E636}" destId="{FBBB9525-171E-4A62-A0B7-4FCC52EC2A23}" srcOrd="0" destOrd="0" presId="urn:microsoft.com/office/officeart/2005/8/layout/vList2"/>
    <dgm:cxn modelId="{8860367E-82DB-4411-B86F-DB8A6DF72B10}" type="presOf" srcId="{893B2CFD-0E00-4ABB-8934-A45C18F715D4}" destId="{3ED1FDBA-37D6-4849-8F0D-E3628E53EC5A}" srcOrd="0" destOrd="0" presId="urn:microsoft.com/office/officeart/2005/8/layout/vList2"/>
    <dgm:cxn modelId="{7E9B1485-45F3-4D6B-A9FA-1AE593B72A6A}" srcId="{6BF619F8-9037-4CE2-97B1-4547C2A1E636}" destId="{893B2CFD-0E00-4ABB-8934-A45C18F715D4}" srcOrd="1" destOrd="0" parTransId="{F638FB46-DEE1-4119-BEFB-B77668C38C71}" sibTransId="{A9BACBE4-A0DD-44D9-9401-CC48F4FFCE03}"/>
    <dgm:cxn modelId="{B00DA95E-0312-4E22-A1D0-C78E8D96171E}" srcId="{6BF619F8-9037-4CE2-97B1-4547C2A1E636}" destId="{8C8CE87E-F35C-4506-95DF-D7428C389A7D}" srcOrd="0" destOrd="0" parTransId="{B955162F-6668-448C-8BAD-1FB19C60123D}" sibTransId="{20C5ED61-E47F-4B3A-A7FC-75E22DD57E15}"/>
    <dgm:cxn modelId="{7BA5497A-847E-443D-A7F2-BCE519169370}" type="presParOf" srcId="{FBBB9525-171E-4A62-A0B7-4FCC52EC2A23}" destId="{750A2B1D-3F3B-4297-A439-8FFD84FC0D7F}" srcOrd="0" destOrd="0" presId="urn:microsoft.com/office/officeart/2005/8/layout/vList2"/>
    <dgm:cxn modelId="{427BC12D-844B-4CA2-9CE8-C4E0100F33DB}" type="presParOf" srcId="{FBBB9525-171E-4A62-A0B7-4FCC52EC2A23}" destId="{DDF40924-091E-45FB-B632-FC047B63BE70}" srcOrd="1" destOrd="0" presId="urn:microsoft.com/office/officeart/2005/8/layout/vList2"/>
    <dgm:cxn modelId="{891EFA28-D866-4D17-B6E9-BC61CB29A438}" type="presParOf" srcId="{FBBB9525-171E-4A62-A0B7-4FCC52EC2A23}" destId="{3ED1FDBA-37D6-4849-8F0D-E3628E53EC5A}" srcOrd="2" destOrd="0" presId="urn:microsoft.com/office/officeart/2005/8/layout/vList2"/>
    <dgm:cxn modelId="{5F2C58B8-F35F-468B-B69C-7E42C44C25AF}" type="presParOf" srcId="{FBBB9525-171E-4A62-A0B7-4FCC52EC2A23}" destId="{31E8450A-7DD8-4D64-96C7-7C401F1584B6}" srcOrd="3" destOrd="0" presId="urn:microsoft.com/office/officeart/2005/8/layout/vList2"/>
    <dgm:cxn modelId="{B88714CA-2338-49BC-AE74-F2D40AB10867}" type="presParOf" srcId="{FBBB9525-171E-4A62-A0B7-4FCC52EC2A23}" destId="{97F08244-77C5-464B-B855-69C0A2943E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81AED9-356F-490D-AD49-FC89808A5AE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791533-1AF4-485F-B41D-8101EDA27964}">
      <dgm:prSet/>
      <dgm:spPr/>
      <dgm:t>
        <a:bodyPr/>
        <a:lstStyle/>
        <a:p>
          <a:r>
            <a:rPr lang="en-US" b="1"/>
            <a:t>Investigate</a:t>
          </a:r>
        </a:p>
      </dgm:t>
    </dgm:pt>
    <dgm:pt modelId="{5550F0B6-469D-4E87-8282-E215401FF549}" type="parTrans" cxnId="{8181A395-6D15-4AA3-AA1A-EB014D05DEDA}">
      <dgm:prSet/>
      <dgm:spPr/>
      <dgm:t>
        <a:bodyPr/>
        <a:lstStyle/>
        <a:p>
          <a:endParaRPr lang="en-US"/>
        </a:p>
      </dgm:t>
    </dgm:pt>
    <dgm:pt modelId="{054B8514-CEC8-45E0-8DA8-738261B44419}" type="sibTrans" cxnId="{8181A395-6D15-4AA3-AA1A-EB014D05DEDA}">
      <dgm:prSet/>
      <dgm:spPr/>
      <dgm:t>
        <a:bodyPr/>
        <a:lstStyle/>
        <a:p>
          <a:endParaRPr lang="en-US"/>
        </a:p>
      </dgm:t>
    </dgm:pt>
    <dgm:pt modelId="{7C707AFA-2F53-409C-840B-75CEBF7582C3}">
      <dgm:prSet/>
      <dgm:spPr/>
      <dgm:t>
        <a:bodyPr/>
        <a:lstStyle/>
        <a:p>
          <a:r>
            <a:rPr lang="en-US" b="1" dirty="0"/>
            <a:t>Investigate efficiently and effectively</a:t>
          </a:r>
        </a:p>
      </dgm:t>
    </dgm:pt>
    <dgm:pt modelId="{064130D4-56FD-4043-AC36-165CC780ED70}" type="parTrans" cxnId="{99553252-6FA1-4EFF-93D2-13C54E81B7FB}">
      <dgm:prSet/>
      <dgm:spPr/>
      <dgm:t>
        <a:bodyPr/>
        <a:lstStyle/>
        <a:p>
          <a:endParaRPr lang="en-US"/>
        </a:p>
      </dgm:t>
    </dgm:pt>
    <dgm:pt modelId="{122CC809-2BD7-4572-A992-47318E02C1E8}" type="sibTrans" cxnId="{99553252-6FA1-4EFF-93D2-13C54E81B7FB}">
      <dgm:prSet/>
      <dgm:spPr/>
      <dgm:t>
        <a:bodyPr/>
        <a:lstStyle/>
        <a:p>
          <a:endParaRPr lang="en-US"/>
        </a:p>
      </dgm:t>
    </dgm:pt>
    <dgm:pt modelId="{96D8F783-9473-4258-88D6-F5A2F9D39BDD}">
      <dgm:prSet/>
      <dgm:spPr/>
      <dgm:t>
        <a:bodyPr/>
        <a:lstStyle/>
        <a:p>
          <a:r>
            <a:rPr lang="en-US" b="1" dirty="0"/>
            <a:t>Take</a:t>
          </a:r>
        </a:p>
      </dgm:t>
    </dgm:pt>
    <dgm:pt modelId="{BC487B20-CEEC-4EF4-B5C9-129846FD85AC}" type="parTrans" cxnId="{0C5D7647-7C35-4AC4-A71E-5A3572942D87}">
      <dgm:prSet/>
      <dgm:spPr/>
      <dgm:t>
        <a:bodyPr/>
        <a:lstStyle/>
        <a:p>
          <a:endParaRPr lang="en-US"/>
        </a:p>
      </dgm:t>
    </dgm:pt>
    <dgm:pt modelId="{7F9BCC07-A8C1-42C0-AD5E-8E1EF05FBAA3}" type="sibTrans" cxnId="{0C5D7647-7C35-4AC4-A71E-5A3572942D87}">
      <dgm:prSet/>
      <dgm:spPr/>
      <dgm:t>
        <a:bodyPr/>
        <a:lstStyle/>
        <a:p>
          <a:endParaRPr lang="en-US"/>
        </a:p>
      </dgm:t>
    </dgm:pt>
    <dgm:pt modelId="{298F953F-9DE1-4BCA-BAA0-0D10AB2CBC3E}">
      <dgm:prSet/>
      <dgm:spPr/>
      <dgm:t>
        <a:bodyPr/>
        <a:lstStyle/>
        <a:p>
          <a:r>
            <a:rPr lang="en-US" b="1"/>
            <a:t>Take allegations seriously</a:t>
          </a:r>
        </a:p>
      </dgm:t>
    </dgm:pt>
    <dgm:pt modelId="{D16749A6-57FB-4180-B2B3-50CC38951B23}" type="parTrans" cxnId="{651D4997-B3BB-4086-955D-FF07D3DF5062}">
      <dgm:prSet/>
      <dgm:spPr/>
      <dgm:t>
        <a:bodyPr/>
        <a:lstStyle/>
        <a:p>
          <a:endParaRPr lang="en-US"/>
        </a:p>
      </dgm:t>
    </dgm:pt>
    <dgm:pt modelId="{87FC0168-C961-40E6-91E1-8C68E017750D}" type="sibTrans" cxnId="{651D4997-B3BB-4086-955D-FF07D3DF5062}">
      <dgm:prSet/>
      <dgm:spPr/>
      <dgm:t>
        <a:bodyPr/>
        <a:lstStyle/>
        <a:p>
          <a:endParaRPr lang="en-US"/>
        </a:p>
      </dgm:t>
    </dgm:pt>
    <dgm:pt modelId="{4AF22067-D6E9-4937-8122-0821D684B033}">
      <dgm:prSet/>
      <dgm:spPr/>
      <dgm:t>
        <a:bodyPr/>
        <a:lstStyle/>
        <a:p>
          <a:r>
            <a:rPr lang="en-US" b="1"/>
            <a:t>Do not refuse</a:t>
          </a:r>
        </a:p>
      </dgm:t>
    </dgm:pt>
    <dgm:pt modelId="{79BAEE8C-4FFF-4134-AB4E-7489F74A9301}" type="parTrans" cxnId="{A31C3A97-E93F-430E-96D1-1E3BCA8A8C74}">
      <dgm:prSet/>
      <dgm:spPr/>
      <dgm:t>
        <a:bodyPr/>
        <a:lstStyle/>
        <a:p>
          <a:endParaRPr lang="en-US"/>
        </a:p>
      </dgm:t>
    </dgm:pt>
    <dgm:pt modelId="{ACA27F3D-5E2B-4C94-97BB-656FFC23FD22}" type="sibTrans" cxnId="{A31C3A97-E93F-430E-96D1-1E3BCA8A8C74}">
      <dgm:prSet/>
      <dgm:spPr/>
      <dgm:t>
        <a:bodyPr/>
        <a:lstStyle/>
        <a:p>
          <a:endParaRPr lang="en-US"/>
        </a:p>
      </dgm:t>
    </dgm:pt>
    <dgm:pt modelId="{CF7E159F-A4EE-4059-91E0-CE1FA1D1D6B8}">
      <dgm:prSet/>
      <dgm:spPr/>
      <dgm:t>
        <a:bodyPr/>
        <a:lstStyle/>
        <a:p>
          <a:r>
            <a:rPr lang="en-US" b="1" dirty="0"/>
            <a:t>Do not refuse investigation because of delayed timing</a:t>
          </a:r>
        </a:p>
      </dgm:t>
    </dgm:pt>
    <dgm:pt modelId="{A630476D-63D3-4D8D-9C6F-AB5DE0FE46DD}" type="parTrans" cxnId="{73B26592-A366-4297-88AF-C657D7050F97}">
      <dgm:prSet/>
      <dgm:spPr/>
      <dgm:t>
        <a:bodyPr/>
        <a:lstStyle/>
        <a:p>
          <a:endParaRPr lang="en-US"/>
        </a:p>
      </dgm:t>
    </dgm:pt>
    <dgm:pt modelId="{429EBAA2-BA83-450C-93A3-2C4D6A474D55}" type="sibTrans" cxnId="{73B26592-A366-4297-88AF-C657D7050F97}">
      <dgm:prSet/>
      <dgm:spPr/>
      <dgm:t>
        <a:bodyPr/>
        <a:lstStyle/>
        <a:p>
          <a:endParaRPr lang="en-US"/>
        </a:p>
      </dgm:t>
    </dgm:pt>
    <dgm:pt modelId="{DE5C05CE-FC7E-46D4-B288-78961FBABAE0}" type="pres">
      <dgm:prSet presAssocID="{0E81AED9-356F-490D-AD49-FC89808A5A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E1904-C099-4985-ABBE-59E8146102AA}" type="pres">
      <dgm:prSet presAssocID="{88791533-1AF4-485F-B41D-8101EDA27964}" presName="linNode" presStyleCnt="0"/>
      <dgm:spPr/>
    </dgm:pt>
    <dgm:pt modelId="{2CAAF742-5F3D-481E-83D7-83568DD95E67}" type="pres">
      <dgm:prSet presAssocID="{88791533-1AF4-485F-B41D-8101EDA27964}" presName="parentText" presStyleLbl="alignNode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03A653A-00EE-4232-8703-4FF5E7F6B75E}" type="pres">
      <dgm:prSet presAssocID="{88791533-1AF4-485F-B41D-8101EDA27964}" presName="descendantText" presStyleLbl="alignAccFollowNode1" presStyleIdx="0" presStyleCnt="3" custLinFactNeighborX="296" custLinFactNeighborY="-98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10A17A63-88D5-4F84-BAD4-80BF9F0983DA}" type="pres">
      <dgm:prSet presAssocID="{054B8514-CEC8-45E0-8DA8-738261B44419}" presName="sp" presStyleCnt="0"/>
      <dgm:spPr/>
    </dgm:pt>
    <dgm:pt modelId="{12BF138C-E3D3-4C7C-A1DD-BE4B4A25B436}" type="pres">
      <dgm:prSet presAssocID="{96D8F783-9473-4258-88D6-F5A2F9D39BDD}" presName="linNode" presStyleCnt="0"/>
      <dgm:spPr/>
    </dgm:pt>
    <dgm:pt modelId="{E0A3BC22-0B13-4BB1-8828-B0E90D751CC0}" type="pres">
      <dgm:prSet presAssocID="{96D8F783-9473-4258-88D6-F5A2F9D39BDD}" presName="parentText" presStyleLbl="alignNode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DD26557D-ED1E-4652-9161-555F645938A8}" type="pres">
      <dgm:prSet presAssocID="{96D8F783-9473-4258-88D6-F5A2F9D39BDD}" presName="descendantText" presStyleLbl="alignAccFollowNode1" presStyleIdx="1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AF956A2C-861C-45D6-A754-798D80359C99}" type="pres">
      <dgm:prSet presAssocID="{7F9BCC07-A8C1-42C0-AD5E-8E1EF05FBAA3}" presName="sp" presStyleCnt="0"/>
      <dgm:spPr/>
    </dgm:pt>
    <dgm:pt modelId="{30A43E05-1F0C-4E1A-B737-CD6CFEFD5DF9}" type="pres">
      <dgm:prSet presAssocID="{4AF22067-D6E9-4937-8122-0821D684B033}" presName="linNode" presStyleCnt="0"/>
      <dgm:spPr/>
    </dgm:pt>
    <dgm:pt modelId="{5CF4C36F-4695-48B0-8AF0-26D184118312}" type="pres">
      <dgm:prSet presAssocID="{4AF22067-D6E9-4937-8122-0821D684B033}" presName="parentText" presStyleLbl="alignNode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5C07A6D0-3204-4B5B-88F5-0B850DCC7B04}" type="pres">
      <dgm:prSet presAssocID="{4AF22067-D6E9-4937-8122-0821D684B033}" presName="descendantText" presStyleLbl="alignAccFollowNode1" presStyleIdx="2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99553252-6FA1-4EFF-93D2-13C54E81B7FB}" srcId="{88791533-1AF4-485F-B41D-8101EDA27964}" destId="{7C707AFA-2F53-409C-840B-75CEBF7582C3}" srcOrd="0" destOrd="0" parTransId="{064130D4-56FD-4043-AC36-165CC780ED70}" sibTransId="{122CC809-2BD7-4572-A992-47318E02C1E8}"/>
    <dgm:cxn modelId="{651D4997-B3BB-4086-955D-FF07D3DF5062}" srcId="{96D8F783-9473-4258-88D6-F5A2F9D39BDD}" destId="{298F953F-9DE1-4BCA-BAA0-0D10AB2CBC3E}" srcOrd="0" destOrd="0" parTransId="{D16749A6-57FB-4180-B2B3-50CC38951B23}" sibTransId="{87FC0168-C961-40E6-91E1-8C68E017750D}"/>
    <dgm:cxn modelId="{06D91D90-9DB1-43CB-9139-55434AA6C858}" type="presOf" srcId="{96D8F783-9473-4258-88D6-F5A2F9D39BDD}" destId="{E0A3BC22-0B13-4BB1-8828-B0E90D751CC0}" srcOrd="0" destOrd="0" presId="urn:microsoft.com/office/officeart/2016/7/layout/VerticalSolidActionList"/>
    <dgm:cxn modelId="{DF94A00B-363E-473D-AC33-0821E82581E1}" type="presOf" srcId="{4AF22067-D6E9-4937-8122-0821D684B033}" destId="{5CF4C36F-4695-48B0-8AF0-26D184118312}" srcOrd="0" destOrd="0" presId="urn:microsoft.com/office/officeart/2016/7/layout/VerticalSolidActionList"/>
    <dgm:cxn modelId="{A31C3A97-E93F-430E-96D1-1E3BCA8A8C74}" srcId="{0E81AED9-356F-490D-AD49-FC89808A5AEF}" destId="{4AF22067-D6E9-4937-8122-0821D684B033}" srcOrd="2" destOrd="0" parTransId="{79BAEE8C-4FFF-4134-AB4E-7489F74A9301}" sibTransId="{ACA27F3D-5E2B-4C94-97BB-656FFC23FD22}"/>
    <dgm:cxn modelId="{378E091B-7D8E-4F36-AB6B-CD12986CBFF0}" type="presOf" srcId="{298F953F-9DE1-4BCA-BAA0-0D10AB2CBC3E}" destId="{DD26557D-ED1E-4652-9161-555F645938A8}" srcOrd="0" destOrd="0" presId="urn:microsoft.com/office/officeart/2016/7/layout/VerticalSolidActionList"/>
    <dgm:cxn modelId="{0C5D7647-7C35-4AC4-A71E-5A3572942D87}" srcId="{0E81AED9-356F-490D-AD49-FC89808A5AEF}" destId="{96D8F783-9473-4258-88D6-F5A2F9D39BDD}" srcOrd="1" destOrd="0" parTransId="{BC487B20-CEEC-4EF4-B5C9-129846FD85AC}" sibTransId="{7F9BCC07-A8C1-42C0-AD5E-8E1EF05FBAA3}"/>
    <dgm:cxn modelId="{DC3A54D9-609B-4491-AFD6-EC21E3C5A576}" type="presOf" srcId="{7C707AFA-2F53-409C-840B-75CEBF7582C3}" destId="{703A653A-00EE-4232-8703-4FF5E7F6B75E}" srcOrd="0" destOrd="0" presId="urn:microsoft.com/office/officeart/2016/7/layout/VerticalSolidActionList"/>
    <dgm:cxn modelId="{7D2EB3FF-ECFD-4DA2-8FF9-C62FE2140165}" type="presOf" srcId="{CF7E159F-A4EE-4059-91E0-CE1FA1D1D6B8}" destId="{5C07A6D0-3204-4B5B-88F5-0B850DCC7B04}" srcOrd="0" destOrd="0" presId="urn:microsoft.com/office/officeart/2016/7/layout/VerticalSolidActionList"/>
    <dgm:cxn modelId="{A74BC7E0-B0A5-4E68-AFB2-33F5A49CCF86}" type="presOf" srcId="{88791533-1AF4-485F-B41D-8101EDA27964}" destId="{2CAAF742-5F3D-481E-83D7-83568DD95E67}" srcOrd="0" destOrd="0" presId="urn:microsoft.com/office/officeart/2016/7/layout/VerticalSolidActionList"/>
    <dgm:cxn modelId="{73B26592-A366-4297-88AF-C657D7050F97}" srcId="{4AF22067-D6E9-4937-8122-0821D684B033}" destId="{CF7E159F-A4EE-4059-91E0-CE1FA1D1D6B8}" srcOrd="0" destOrd="0" parTransId="{A630476D-63D3-4D8D-9C6F-AB5DE0FE46DD}" sibTransId="{429EBAA2-BA83-450C-93A3-2C4D6A474D55}"/>
    <dgm:cxn modelId="{8181A395-6D15-4AA3-AA1A-EB014D05DEDA}" srcId="{0E81AED9-356F-490D-AD49-FC89808A5AEF}" destId="{88791533-1AF4-485F-B41D-8101EDA27964}" srcOrd="0" destOrd="0" parTransId="{5550F0B6-469D-4E87-8282-E215401FF549}" sibTransId="{054B8514-CEC8-45E0-8DA8-738261B44419}"/>
    <dgm:cxn modelId="{F7915AC3-6653-48A4-8380-FBE8F75B3C9E}" type="presOf" srcId="{0E81AED9-356F-490D-AD49-FC89808A5AEF}" destId="{DE5C05CE-FC7E-46D4-B288-78961FBABAE0}" srcOrd="0" destOrd="0" presId="urn:microsoft.com/office/officeart/2016/7/layout/VerticalSolidActionList"/>
    <dgm:cxn modelId="{FF25F5AA-6CA2-4446-9045-8BC3455704A7}" type="presParOf" srcId="{DE5C05CE-FC7E-46D4-B288-78961FBABAE0}" destId="{3BAE1904-C099-4985-ABBE-59E8146102AA}" srcOrd="0" destOrd="0" presId="urn:microsoft.com/office/officeart/2016/7/layout/VerticalSolidActionList"/>
    <dgm:cxn modelId="{E301DD7D-23C3-404C-BE9C-AC1F0462AEEF}" type="presParOf" srcId="{3BAE1904-C099-4985-ABBE-59E8146102AA}" destId="{2CAAF742-5F3D-481E-83D7-83568DD95E67}" srcOrd="0" destOrd="0" presId="urn:microsoft.com/office/officeart/2016/7/layout/VerticalSolidActionList"/>
    <dgm:cxn modelId="{A2FBF4E2-7C08-475C-816A-C018EAC629BB}" type="presParOf" srcId="{3BAE1904-C099-4985-ABBE-59E8146102AA}" destId="{703A653A-00EE-4232-8703-4FF5E7F6B75E}" srcOrd="1" destOrd="0" presId="urn:microsoft.com/office/officeart/2016/7/layout/VerticalSolidActionList"/>
    <dgm:cxn modelId="{366871CA-E5ED-42FC-9907-96D3A5237766}" type="presParOf" srcId="{DE5C05CE-FC7E-46D4-B288-78961FBABAE0}" destId="{10A17A63-88D5-4F84-BAD4-80BF9F0983DA}" srcOrd="1" destOrd="0" presId="urn:microsoft.com/office/officeart/2016/7/layout/VerticalSolidActionList"/>
    <dgm:cxn modelId="{403DEAA4-FBAA-4F7E-A2AF-26201ABB5C49}" type="presParOf" srcId="{DE5C05CE-FC7E-46D4-B288-78961FBABAE0}" destId="{12BF138C-E3D3-4C7C-A1DD-BE4B4A25B436}" srcOrd="2" destOrd="0" presId="urn:microsoft.com/office/officeart/2016/7/layout/VerticalSolidActionList"/>
    <dgm:cxn modelId="{EAEDC311-38F9-4425-9033-B98428B8E7AC}" type="presParOf" srcId="{12BF138C-E3D3-4C7C-A1DD-BE4B4A25B436}" destId="{E0A3BC22-0B13-4BB1-8828-B0E90D751CC0}" srcOrd="0" destOrd="0" presId="urn:microsoft.com/office/officeart/2016/7/layout/VerticalSolidActionList"/>
    <dgm:cxn modelId="{911E4413-7F9D-41CD-BABD-E6EAC3F515D1}" type="presParOf" srcId="{12BF138C-E3D3-4C7C-A1DD-BE4B4A25B436}" destId="{DD26557D-ED1E-4652-9161-555F645938A8}" srcOrd="1" destOrd="0" presId="urn:microsoft.com/office/officeart/2016/7/layout/VerticalSolidActionList"/>
    <dgm:cxn modelId="{F46D3A25-7A08-42B9-BCF7-728B33DF0853}" type="presParOf" srcId="{DE5C05CE-FC7E-46D4-B288-78961FBABAE0}" destId="{AF956A2C-861C-45D6-A754-798D80359C99}" srcOrd="3" destOrd="0" presId="urn:microsoft.com/office/officeart/2016/7/layout/VerticalSolidActionList"/>
    <dgm:cxn modelId="{AA77CC6E-1DAD-4B96-B8D7-996DCFD4F939}" type="presParOf" srcId="{DE5C05CE-FC7E-46D4-B288-78961FBABAE0}" destId="{30A43E05-1F0C-4E1A-B737-CD6CFEFD5DF9}" srcOrd="4" destOrd="0" presId="urn:microsoft.com/office/officeart/2016/7/layout/VerticalSolidActionList"/>
    <dgm:cxn modelId="{C7F5D74A-426C-4336-A308-35B315D357F3}" type="presParOf" srcId="{30A43E05-1F0C-4E1A-B737-CD6CFEFD5DF9}" destId="{5CF4C36F-4695-48B0-8AF0-26D184118312}" srcOrd="0" destOrd="0" presId="urn:microsoft.com/office/officeart/2016/7/layout/VerticalSolidActionList"/>
    <dgm:cxn modelId="{236DFB61-33E0-43EC-BFF3-170BE28154DC}" type="presParOf" srcId="{30A43E05-1F0C-4E1A-B737-CD6CFEFD5DF9}" destId="{5C07A6D0-3204-4B5B-88F5-0B850DCC7B0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97B8CE-F3C6-4B00-85E0-199B9F9D0209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3C6A01-371A-4556-9C25-3974E5731E26}">
      <dgm:prSet phldrT="[Text]"/>
      <dgm:spPr/>
      <dgm:t>
        <a:bodyPr/>
        <a:lstStyle/>
        <a:p>
          <a:r>
            <a:rPr lang="en-US" dirty="0"/>
            <a:t>Investigative Report/Response/Exchange of Questions</a:t>
          </a:r>
        </a:p>
      </dgm:t>
    </dgm:pt>
    <dgm:pt modelId="{0D9F4B83-A198-4628-A57B-9948D97E20B3}" type="parTrans" cxnId="{1EE91B0C-B7FC-4254-8B39-43B8E94D2CF0}">
      <dgm:prSet/>
      <dgm:spPr/>
      <dgm:t>
        <a:bodyPr/>
        <a:lstStyle/>
        <a:p>
          <a:endParaRPr lang="en-US"/>
        </a:p>
      </dgm:t>
    </dgm:pt>
    <dgm:pt modelId="{15A03561-E9F8-4218-87AF-8D1F87D887CB}" type="sibTrans" cxnId="{1EE91B0C-B7FC-4254-8B39-43B8E94D2CF0}">
      <dgm:prSet/>
      <dgm:spPr/>
      <dgm:t>
        <a:bodyPr/>
        <a:lstStyle/>
        <a:p>
          <a:endParaRPr lang="en-US"/>
        </a:p>
      </dgm:t>
    </dgm:pt>
    <dgm:pt modelId="{193F6CA3-CCA7-434B-B22C-51040E9110A4}">
      <dgm:prSet phldrT="[Text]"/>
      <dgm:spPr/>
      <dgm:t>
        <a:bodyPr/>
        <a:lstStyle/>
        <a:p>
          <a:r>
            <a:rPr lang="en-US" dirty="0"/>
            <a:t>Collection of Evidence</a:t>
          </a:r>
        </a:p>
      </dgm:t>
    </dgm:pt>
    <dgm:pt modelId="{4FDFE99B-594A-47B8-938B-D4BEBB06C1B8}" type="parTrans" cxnId="{13F4B3F0-694B-40AB-A5EA-9604876160C7}">
      <dgm:prSet/>
      <dgm:spPr/>
      <dgm:t>
        <a:bodyPr/>
        <a:lstStyle/>
        <a:p>
          <a:endParaRPr lang="en-US"/>
        </a:p>
      </dgm:t>
    </dgm:pt>
    <dgm:pt modelId="{D16465D1-F2DA-4DBB-8723-1505D672EC90}" type="sibTrans" cxnId="{13F4B3F0-694B-40AB-A5EA-9604876160C7}">
      <dgm:prSet/>
      <dgm:spPr/>
      <dgm:t>
        <a:bodyPr/>
        <a:lstStyle/>
        <a:p>
          <a:endParaRPr lang="en-US"/>
        </a:p>
      </dgm:t>
    </dgm:pt>
    <dgm:pt modelId="{4A21F186-72B3-4D33-9D1B-4AF31BF3ED21}">
      <dgm:prSet phldrT="[Text]"/>
      <dgm:spPr/>
      <dgm:t>
        <a:bodyPr/>
        <a:lstStyle/>
        <a:p>
          <a:r>
            <a:rPr lang="en-US" dirty="0"/>
            <a:t>Notices</a:t>
          </a:r>
        </a:p>
      </dgm:t>
    </dgm:pt>
    <dgm:pt modelId="{1DD75D45-8665-404F-A9A3-B72A49D61025}" type="parTrans" cxnId="{2B80A7F0-E238-4F2A-ACDD-40E168562BE4}">
      <dgm:prSet/>
      <dgm:spPr/>
      <dgm:t>
        <a:bodyPr/>
        <a:lstStyle/>
        <a:p>
          <a:endParaRPr lang="en-US"/>
        </a:p>
      </dgm:t>
    </dgm:pt>
    <dgm:pt modelId="{507D00FD-8A50-4859-9280-6837D0AAC4BB}" type="sibTrans" cxnId="{2B80A7F0-E238-4F2A-ACDD-40E168562BE4}">
      <dgm:prSet/>
      <dgm:spPr/>
      <dgm:t>
        <a:bodyPr/>
        <a:lstStyle/>
        <a:p>
          <a:endParaRPr lang="en-US"/>
        </a:p>
      </dgm:t>
    </dgm:pt>
    <dgm:pt modelId="{22D6FE9B-9B8E-4011-A8A6-11B90779F7EA}">
      <dgm:prSet phldrT="[Text]"/>
      <dgm:spPr/>
      <dgm:t>
        <a:bodyPr/>
        <a:lstStyle/>
        <a:p>
          <a:r>
            <a:rPr lang="en-US" dirty="0"/>
            <a:t>Dismissal</a:t>
          </a:r>
        </a:p>
      </dgm:t>
    </dgm:pt>
    <dgm:pt modelId="{D1222BF9-58E6-41AE-860E-50AB5A0EC932}" type="parTrans" cxnId="{B4C2D356-7E91-417A-842A-C442BA645839}">
      <dgm:prSet/>
      <dgm:spPr/>
      <dgm:t>
        <a:bodyPr/>
        <a:lstStyle/>
        <a:p>
          <a:endParaRPr lang="en-US"/>
        </a:p>
      </dgm:t>
    </dgm:pt>
    <dgm:pt modelId="{A2210E40-4991-4C5E-943D-5A24F00EC448}" type="sibTrans" cxnId="{B4C2D356-7E91-417A-842A-C442BA645839}">
      <dgm:prSet/>
      <dgm:spPr/>
      <dgm:t>
        <a:bodyPr/>
        <a:lstStyle/>
        <a:p>
          <a:endParaRPr lang="en-US"/>
        </a:p>
      </dgm:t>
    </dgm:pt>
    <dgm:pt modelId="{76DD725A-4285-478A-A233-A397FD62E81F}">
      <dgm:prSet phldrT="[Text]"/>
      <dgm:spPr/>
      <dgm:t>
        <a:bodyPr/>
        <a:lstStyle/>
        <a:p>
          <a:r>
            <a:rPr lang="en-US" dirty="0"/>
            <a:t>Consolidation</a:t>
          </a:r>
        </a:p>
      </dgm:t>
    </dgm:pt>
    <dgm:pt modelId="{E1DF490F-FE88-40DC-B26B-8E13CC03EDDE}" type="parTrans" cxnId="{1CCC66B4-6849-4620-B26D-AD2CCC0D4513}">
      <dgm:prSet/>
      <dgm:spPr/>
      <dgm:t>
        <a:bodyPr/>
        <a:lstStyle/>
        <a:p>
          <a:endParaRPr lang="en-US"/>
        </a:p>
      </dgm:t>
    </dgm:pt>
    <dgm:pt modelId="{B90B0156-A69E-4A89-8245-9C742C1F638A}" type="sibTrans" cxnId="{1CCC66B4-6849-4620-B26D-AD2CCC0D4513}">
      <dgm:prSet/>
      <dgm:spPr/>
      <dgm:t>
        <a:bodyPr/>
        <a:lstStyle/>
        <a:p>
          <a:endParaRPr lang="en-US"/>
        </a:p>
      </dgm:t>
    </dgm:pt>
    <dgm:pt modelId="{EB2ADD9C-7C38-44CC-A742-DAC35C3FCEF5}">
      <dgm:prSet phldrT="[Text]"/>
      <dgm:spPr/>
      <dgm:t>
        <a:bodyPr/>
        <a:lstStyle/>
        <a:p>
          <a:r>
            <a:rPr lang="en-US" dirty="0"/>
            <a:t>Review of Evidence by Parties</a:t>
          </a:r>
        </a:p>
      </dgm:t>
    </dgm:pt>
    <dgm:pt modelId="{09C9F048-E213-41DA-A7B3-9AAAA37C8530}" type="parTrans" cxnId="{2D373A97-1F87-486B-A9B0-45BF0C5A9BB2}">
      <dgm:prSet/>
      <dgm:spPr/>
      <dgm:t>
        <a:bodyPr/>
        <a:lstStyle/>
        <a:p>
          <a:endParaRPr lang="en-US"/>
        </a:p>
      </dgm:t>
    </dgm:pt>
    <dgm:pt modelId="{F156EA15-6745-4302-AC2C-AFD9B87EC920}" type="sibTrans" cxnId="{2D373A97-1F87-486B-A9B0-45BF0C5A9BB2}">
      <dgm:prSet/>
      <dgm:spPr/>
      <dgm:t>
        <a:bodyPr/>
        <a:lstStyle/>
        <a:p>
          <a:endParaRPr lang="en-US"/>
        </a:p>
      </dgm:t>
    </dgm:pt>
    <dgm:pt modelId="{5A4E648B-7A88-4E28-A902-EC9007BD0EC2}" type="pres">
      <dgm:prSet presAssocID="{DA97B8CE-F3C6-4B00-85E0-199B9F9D02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00783F-38AB-4B8C-B623-C97EB1627E4D}" type="pres">
      <dgm:prSet presAssocID="{CC3C6A01-371A-4556-9C25-3974E5731E26}" presName="vertOne" presStyleCnt="0"/>
      <dgm:spPr/>
    </dgm:pt>
    <dgm:pt modelId="{F4884606-A5A5-4DFF-8F23-71B2C10FD555}" type="pres">
      <dgm:prSet presAssocID="{CC3C6A01-371A-4556-9C25-3974E5731E2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05D59-168D-4D44-9189-2CD65E1823AD}" type="pres">
      <dgm:prSet presAssocID="{CC3C6A01-371A-4556-9C25-3974E5731E26}" presName="parTransOne" presStyleCnt="0"/>
      <dgm:spPr/>
    </dgm:pt>
    <dgm:pt modelId="{790EB563-F7DD-44AC-B087-5729A6F0A692}" type="pres">
      <dgm:prSet presAssocID="{CC3C6A01-371A-4556-9C25-3974E5731E26}" presName="horzOne" presStyleCnt="0"/>
      <dgm:spPr/>
    </dgm:pt>
    <dgm:pt modelId="{79821C17-5400-4332-8BD1-88D01875183A}" type="pres">
      <dgm:prSet presAssocID="{EB2ADD9C-7C38-44CC-A742-DAC35C3FCEF5}" presName="vertTwo" presStyleCnt="0"/>
      <dgm:spPr/>
    </dgm:pt>
    <dgm:pt modelId="{0087D344-6572-4ECB-8A1C-04FEC4E0DC6A}" type="pres">
      <dgm:prSet presAssocID="{EB2ADD9C-7C38-44CC-A742-DAC35C3FCEF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62BAF-3B58-487D-81AC-ED272C945062}" type="pres">
      <dgm:prSet presAssocID="{EB2ADD9C-7C38-44CC-A742-DAC35C3FCEF5}" presName="parTransTwo" presStyleCnt="0"/>
      <dgm:spPr/>
    </dgm:pt>
    <dgm:pt modelId="{465D3922-DA79-4398-A563-A8FFC7EE5BBF}" type="pres">
      <dgm:prSet presAssocID="{EB2ADD9C-7C38-44CC-A742-DAC35C3FCEF5}" presName="horzTwo" presStyleCnt="0"/>
      <dgm:spPr/>
    </dgm:pt>
    <dgm:pt modelId="{9882D998-0ABF-46A5-B50A-E76483B96641}" type="pres">
      <dgm:prSet presAssocID="{193F6CA3-CCA7-434B-B22C-51040E9110A4}" presName="vertThree" presStyleCnt="0"/>
      <dgm:spPr/>
    </dgm:pt>
    <dgm:pt modelId="{34D5845C-D7E8-458F-AF6B-3201C5A48F51}" type="pres">
      <dgm:prSet presAssocID="{193F6CA3-CCA7-434B-B22C-51040E9110A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BC20E-05C2-413D-9117-FEEC7E8D1E98}" type="pres">
      <dgm:prSet presAssocID="{193F6CA3-CCA7-434B-B22C-51040E9110A4}" presName="parTransThree" presStyleCnt="0"/>
      <dgm:spPr/>
    </dgm:pt>
    <dgm:pt modelId="{DD2E4C06-1C48-4629-A49D-A10CBC4D1291}" type="pres">
      <dgm:prSet presAssocID="{193F6CA3-CCA7-434B-B22C-51040E9110A4}" presName="horzThree" presStyleCnt="0"/>
      <dgm:spPr/>
    </dgm:pt>
    <dgm:pt modelId="{D7B2AD47-EC84-44E5-ADA9-3739FC72C0C7}" type="pres">
      <dgm:prSet presAssocID="{4A21F186-72B3-4D33-9D1B-4AF31BF3ED21}" presName="vertFour" presStyleCnt="0">
        <dgm:presLayoutVars>
          <dgm:chPref val="3"/>
        </dgm:presLayoutVars>
      </dgm:prSet>
      <dgm:spPr/>
    </dgm:pt>
    <dgm:pt modelId="{608A1E11-9D8A-4B3D-B87E-7A1BBE3C1C96}" type="pres">
      <dgm:prSet presAssocID="{4A21F186-72B3-4D33-9D1B-4AF31BF3ED21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3C59B-72E3-4A6C-BB4F-CCFB66A29707}" type="pres">
      <dgm:prSet presAssocID="{4A21F186-72B3-4D33-9D1B-4AF31BF3ED21}" presName="horzFour" presStyleCnt="0"/>
      <dgm:spPr/>
    </dgm:pt>
    <dgm:pt modelId="{51DCAFCF-F891-44AC-998A-88055107C13B}" type="pres">
      <dgm:prSet presAssocID="{507D00FD-8A50-4859-9280-6837D0AAC4BB}" presName="sibSpaceFour" presStyleCnt="0"/>
      <dgm:spPr/>
    </dgm:pt>
    <dgm:pt modelId="{F091AEE6-F22E-404C-9383-44EA32FEE1A7}" type="pres">
      <dgm:prSet presAssocID="{22D6FE9B-9B8E-4011-A8A6-11B90779F7EA}" presName="vertFour" presStyleCnt="0">
        <dgm:presLayoutVars>
          <dgm:chPref val="3"/>
        </dgm:presLayoutVars>
      </dgm:prSet>
      <dgm:spPr/>
    </dgm:pt>
    <dgm:pt modelId="{97F8D12B-A0ED-448C-832C-EF4ED824D919}" type="pres">
      <dgm:prSet presAssocID="{22D6FE9B-9B8E-4011-A8A6-11B90779F7EA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FD512-27B1-4E54-92B3-D22F0D3376E5}" type="pres">
      <dgm:prSet presAssocID="{22D6FE9B-9B8E-4011-A8A6-11B90779F7EA}" presName="horzFour" presStyleCnt="0"/>
      <dgm:spPr/>
    </dgm:pt>
    <dgm:pt modelId="{BA513787-AF76-469D-99F0-EB9F2F63E561}" type="pres">
      <dgm:prSet presAssocID="{A2210E40-4991-4C5E-943D-5A24F00EC448}" presName="sibSpaceFour" presStyleCnt="0"/>
      <dgm:spPr/>
    </dgm:pt>
    <dgm:pt modelId="{C6C730D8-98B2-4422-A0FE-9F9D04704D4A}" type="pres">
      <dgm:prSet presAssocID="{76DD725A-4285-478A-A233-A397FD62E81F}" presName="vertFour" presStyleCnt="0">
        <dgm:presLayoutVars>
          <dgm:chPref val="3"/>
        </dgm:presLayoutVars>
      </dgm:prSet>
      <dgm:spPr/>
    </dgm:pt>
    <dgm:pt modelId="{C5C91EC4-AF1C-4AAB-A710-AFE5E1984372}" type="pres">
      <dgm:prSet presAssocID="{76DD725A-4285-478A-A233-A397FD62E81F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F61EDE-2B76-4807-92E5-0F777E6D10F4}" type="pres">
      <dgm:prSet presAssocID="{76DD725A-4285-478A-A233-A397FD62E81F}" presName="horzFour" presStyleCnt="0"/>
      <dgm:spPr/>
    </dgm:pt>
  </dgm:ptLst>
  <dgm:cxnLst>
    <dgm:cxn modelId="{1EE91B0C-B7FC-4254-8B39-43B8E94D2CF0}" srcId="{DA97B8CE-F3C6-4B00-85E0-199B9F9D0209}" destId="{CC3C6A01-371A-4556-9C25-3974E5731E26}" srcOrd="0" destOrd="0" parTransId="{0D9F4B83-A198-4628-A57B-9948D97E20B3}" sibTransId="{15A03561-E9F8-4218-87AF-8D1F87D887CB}"/>
    <dgm:cxn modelId="{2D373A97-1F87-486B-A9B0-45BF0C5A9BB2}" srcId="{CC3C6A01-371A-4556-9C25-3974E5731E26}" destId="{EB2ADD9C-7C38-44CC-A742-DAC35C3FCEF5}" srcOrd="0" destOrd="0" parTransId="{09C9F048-E213-41DA-A7B3-9AAAA37C8530}" sibTransId="{F156EA15-6745-4302-AC2C-AFD9B87EC920}"/>
    <dgm:cxn modelId="{BD93E853-4291-4FA9-95D5-190D59DE53EB}" type="presOf" srcId="{193F6CA3-CCA7-434B-B22C-51040E9110A4}" destId="{34D5845C-D7E8-458F-AF6B-3201C5A48F51}" srcOrd="0" destOrd="0" presId="urn:microsoft.com/office/officeart/2005/8/layout/architecture"/>
    <dgm:cxn modelId="{F53E2093-8633-4C41-997D-FE4BDBF080ED}" type="presOf" srcId="{DA97B8CE-F3C6-4B00-85E0-199B9F9D0209}" destId="{5A4E648B-7A88-4E28-A902-EC9007BD0EC2}" srcOrd="0" destOrd="0" presId="urn:microsoft.com/office/officeart/2005/8/layout/architecture"/>
    <dgm:cxn modelId="{B6C25340-E597-493B-99E8-C7A7294F3FFE}" type="presOf" srcId="{EB2ADD9C-7C38-44CC-A742-DAC35C3FCEF5}" destId="{0087D344-6572-4ECB-8A1C-04FEC4E0DC6A}" srcOrd="0" destOrd="0" presId="urn:microsoft.com/office/officeart/2005/8/layout/architecture"/>
    <dgm:cxn modelId="{2B80A7F0-E238-4F2A-ACDD-40E168562BE4}" srcId="{193F6CA3-CCA7-434B-B22C-51040E9110A4}" destId="{4A21F186-72B3-4D33-9D1B-4AF31BF3ED21}" srcOrd="0" destOrd="0" parTransId="{1DD75D45-8665-404F-A9A3-B72A49D61025}" sibTransId="{507D00FD-8A50-4859-9280-6837D0AAC4BB}"/>
    <dgm:cxn modelId="{B4C2D356-7E91-417A-842A-C442BA645839}" srcId="{193F6CA3-CCA7-434B-B22C-51040E9110A4}" destId="{22D6FE9B-9B8E-4011-A8A6-11B90779F7EA}" srcOrd="1" destOrd="0" parTransId="{D1222BF9-58E6-41AE-860E-50AB5A0EC932}" sibTransId="{A2210E40-4991-4C5E-943D-5A24F00EC448}"/>
    <dgm:cxn modelId="{E84FD2C4-FEB3-4913-A102-49CF3CB9BFC4}" type="presOf" srcId="{22D6FE9B-9B8E-4011-A8A6-11B90779F7EA}" destId="{97F8D12B-A0ED-448C-832C-EF4ED824D919}" srcOrd="0" destOrd="0" presId="urn:microsoft.com/office/officeart/2005/8/layout/architecture"/>
    <dgm:cxn modelId="{13F4B3F0-694B-40AB-A5EA-9604876160C7}" srcId="{EB2ADD9C-7C38-44CC-A742-DAC35C3FCEF5}" destId="{193F6CA3-CCA7-434B-B22C-51040E9110A4}" srcOrd="0" destOrd="0" parTransId="{4FDFE99B-594A-47B8-938B-D4BEBB06C1B8}" sibTransId="{D16465D1-F2DA-4DBB-8723-1505D672EC90}"/>
    <dgm:cxn modelId="{1CCC66B4-6849-4620-B26D-AD2CCC0D4513}" srcId="{193F6CA3-CCA7-434B-B22C-51040E9110A4}" destId="{76DD725A-4285-478A-A233-A397FD62E81F}" srcOrd="2" destOrd="0" parTransId="{E1DF490F-FE88-40DC-B26B-8E13CC03EDDE}" sibTransId="{B90B0156-A69E-4A89-8245-9C742C1F638A}"/>
    <dgm:cxn modelId="{05B80DBA-2420-4B7F-9585-BC62C24CEA56}" type="presOf" srcId="{4A21F186-72B3-4D33-9D1B-4AF31BF3ED21}" destId="{608A1E11-9D8A-4B3D-B87E-7A1BBE3C1C96}" srcOrd="0" destOrd="0" presId="urn:microsoft.com/office/officeart/2005/8/layout/architecture"/>
    <dgm:cxn modelId="{48F11DFF-A2CE-4FC5-9C93-37B90711D8F6}" type="presOf" srcId="{CC3C6A01-371A-4556-9C25-3974E5731E26}" destId="{F4884606-A5A5-4DFF-8F23-71B2C10FD555}" srcOrd="0" destOrd="0" presId="urn:microsoft.com/office/officeart/2005/8/layout/architecture"/>
    <dgm:cxn modelId="{FB197C42-D527-4ACE-B968-354620382D0B}" type="presOf" srcId="{76DD725A-4285-478A-A233-A397FD62E81F}" destId="{C5C91EC4-AF1C-4AAB-A710-AFE5E1984372}" srcOrd="0" destOrd="0" presId="urn:microsoft.com/office/officeart/2005/8/layout/architecture"/>
    <dgm:cxn modelId="{1E19547B-0C20-45BC-8B09-60080487917F}" type="presParOf" srcId="{5A4E648B-7A88-4E28-A902-EC9007BD0EC2}" destId="{1B00783F-38AB-4B8C-B623-C97EB1627E4D}" srcOrd="0" destOrd="0" presId="urn:microsoft.com/office/officeart/2005/8/layout/architecture"/>
    <dgm:cxn modelId="{1115C40A-189D-4DFE-B530-616BB3B0A6DE}" type="presParOf" srcId="{1B00783F-38AB-4B8C-B623-C97EB1627E4D}" destId="{F4884606-A5A5-4DFF-8F23-71B2C10FD555}" srcOrd="0" destOrd="0" presId="urn:microsoft.com/office/officeart/2005/8/layout/architecture"/>
    <dgm:cxn modelId="{0136979E-1CCB-4897-B5DF-1D01E5B907E0}" type="presParOf" srcId="{1B00783F-38AB-4B8C-B623-C97EB1627E4D}" destId="{4B605D59-168D-4D44-9189-2CD65E1823AD}" srcOrd="1" destOrd="0" presId="urn:microsoft.com/office/officeart/2005/8/layout/architecture"/>
    <dgm:cxn modelId="{52F3F9CC-6AB9-4ADE-81EC-20C93584361E}" type="presParOf" srcId="{1B00783F-38AB-4B8C-B623-C97EB1627E4D}" destId="{790EB563-F7DD-44AC-B087-5729A6F0A692}" srcOrd="2" destOrd="0" presId="urn:microsoft.com/office/officeart/2005/8/layout/architecture"/>
    <dgm:cxn modelId="{70A6A388-C993-40C4-8655-D8E1FC4BED8C}" type="presParOf" srcId="{790EB563-F7DD-44AC-B087-5729A6F0A692}" destId="{79821C17-5400-4332-8BD1-88D01875183A}" srcOrd="0" destOrd="0" presId="urn:microsoft.com/office/officeart/2005/8/layout/architecture"/>
    <dgm:cxn modelId="{91B6FB37-DCE7-4B7F-8A3B-4E3C8C600CFB}" type="presParOf" srcId="{79821C17-5400-4332-8BD1-88D01875183A}" destId="{0087D344-6572-4ECB-8A1C-04FEC4E0DC6A}" srcOrd="0" destOrd="0" presId="urn:microsoft.com/office/officeart/2005/8/layout/architecture"/>
    <dgm:cxn modelId="{4052D89C-0088-4A95-A9B1-4767E7E55E28}" type="presParOf" srcId="{79821C17-5400-4332-8BD1-88D01875183A}" destId="{1CD62BAF-3B58-487D-81AC-ED272C945062}" srcOrd="1" destOrd="0" presId="urn:microsoft.com/office/officeart/2005/8/layout/architecture"/>
    <dgm:cxn modelId="{9FCFC6F3-EF5A-4E88-A765-B53F1386B96D}" type="presParOf" srcId="{79821C17-5400-4332-8BD1-88D01875183A}" destId="{465D3922-DA79-4398-A563-A8FFC7EE5BBF}" srcOrd="2" destOrd="0" presId="urn:microsoft.com/office/officeart/2005/8/layout/architecture"/>
    <dgm:cxn modelId="{62DBA784-22AF-416F-B54A-7982FD47FD8E}" type="presParOf" srcId="{465D3922-DA79-4398-A563-A8FFC7EE5BBF}" destId="{9882D998-0ABF-46A5-B50A-E76483B96641}" srcOrd="0" destOrd="0" presId="urn:microsoft.com/office/officeart/2005/8/layout/architecture"/>
    <dgm:cxn modelId="{C471C2B8-52C4-4299-9030-6CEAC91CB820}" type="presParOf" srcId="{9882D998-0ABF-46A5-B50A-E76483B96641}" destId="{34D5845C-D7E8-458F-AF6B-3201C5A48F51}" srcOrd="0" destOrd="0" presId="urn:microsoft.com/office/officeart/2005/8/layout/architecture"/>
    <dgm:cxn modelId="{3F70A231-E967-4C9E-9AAC-EE1BBD01FBED}" type="presParOf" srcId="{9882D998-0ABF-46A5-B50A-E76483B96641}" destId="{9A3BC20E-05C2-413D-9117-FEEC7E8D1E98}" srcOrd="1" destOrd="0" presId="urn:microsoft.com/office/officeart/2005/8/layout/architecture"/>
    <dgm:cxn modelId="{5A1CA3FE-1759-42F3-AAC9-DC9B3DAEFFFC}" type="presParOf" srcId="{9882D998-0ABF-46A5-B50A-E76483B96641}" destId="{DD2E4C06-1C48-4629-A49D-A10CBC4D1291}" srcOrd="2" destOrd="0" presId="urn:microsoft.com/office/officeart/2005/8/layout/architecture"/>
    <dgm:cxn modelId="{0CDE734A-A464-4764-8B49-EAE1802AD2C0}" type="presParOf" srcId="{DD2E4C06-1C48-4629-A49D-A10CBC4D1291}" destId="{D7B2AD47-EC84-44E5-ADA9-3739FC72C0C7}" srcOrd="0" destOrd="0" presId="urn:microsoft.com/office/officeart/2005/8/layout/architecture"/>
    <dgm:cxn modelId="{13C363B8-C958-4B43-8178-704113BB9B9D}" type="presParOf" srcId="{D7B2AD47-EC84-44E5-ADA9-3739FC72C0C7}" destId="{608A1E11-9D8A-4B3D-B87E-7A1BBE3C1C96}" srcOrd="0" destOrd="0" presId="urn:microsoft.com/office/officeart/2005/8/layout/architecture"/>
    <dgm:cxn modelId="{23100D59-3913-4B79-A5A7-09585122B3FD}" type="presParOf" srcId="{D7B2AD47-EC84-44E5-ADA9-3739FC72C0C7}" destId="{47A3C59B-72E3-4A6C-BB4F-CCFB66A29707}" srcOrd="1" destOrd="0" presId="urn:microsoft.com/office/officeart/2005/8/layout/architecture"/>
    <dgm:cxn modelId="{0A9CC2CF-DFCB-439B-9B65-27ED167D834E}" type="presParOf" srcId="{DD2E4C06-1C48-4629-A49D-A10CBC4D1291}" destId="{51DCAFCF-F891-44AC-998A-88055107C13B}" srcOrd="1" destOrd="0" presId="urn:microsoft.com/office/officeart/2005/8/layout/architecture"/>
    <dgm:cxn modelId="{14DB111D-1A46-4751-8901-32A3F758CAD7}" type="presParOf" srcId="{DD2E4C06-1C48-4629-A49D-A10CBC4D1291}" destId="{F091AEE6-F22E-404C-9383-44EA32FEE1A7}" srcOrd="2" destOrd="0" presId="urn:microsoft.com/office/officeart/2005/8/layout/architecture"/>
    <dgm:cxn modelId="{6392CCF5-1681-445C-AF84-BFD017F7806E}" type="presParOf" srcId="{F091AEE6-F22E-404C-9383-44EA32FEE1A7}" destId="{97F8D12B-A0ED-448C-832C-EF4ED824D919}" srcOrd="0" destOrd="0" presId="urn:microsoft.com/office/officeart/2005/8/layout/architecture"/>
    <dgm:cxn modelId="{12571F7F-F643-407A-9B6F-A3457AE921D4}" type="presParOf" srcId="{F091AEE6-F22E-404C-9383-44EA32FEE1A7}" destId="{081FD512-27B1-4E54-92B3-D22F0D3376E5}" srcOrd="1" destOrd="0" presId="urn:microsoft.com/office/officeart/2005/8/layout/architecture"/>
    <dgm:cxn modelId="{AEFAAD49-8901-419C-A35A-2CF6A2C304D3}" type="presParOf" srcId="{DD2E4C06-1C48-4629-A49D-A10CBC4D1291}" destId="{BA513787-AF76-469D-99F0-EB9F2F63E561}" srcOrd="3" destOrd="0" presId="urn:microsoft.com/office/officeart/2005/8/layout/architecture"/>
    <dgm:cxn modelId="{B6CCD127-E91C-438E-9BBA-B312A29A5B96}" type="presParOf" srcId="{DD2E4C06-1C48-4629-A49D-A10CBC4D1291}" destId="{C6C730D8-98B2-4422-A0FE-9F9D04704D4A}" srcOrd="4" destOrd="0" presId="urn:microsoft.com/office/officeart/2005/8/layout/architecture"/>
    <dgm:cxn modelId="{2EF4A42F-3A8E-4431-9449-6276AFF7B03E}" type="presParOf" srcId="{C6C730D8-98B2-4422-A0FE-9F9D04704D4A}" destId="{C5C91EC4-AF1C-4AAB-A710-AFE5E1984372}" srcOrd="0" destOrd="0" presId="urn:microsoft.com/office/officeart/2005/8/layout/architecture"/>
    <dgm:cxn modelId="{8BDDEE3B-C0F9-4351-A76D-F81B4C9828E8}" type="presParOf" srcId="{C6C730D8-98B2-4422-A0FE-9F9D04704D4A}" destId="{47F61EDE-2B76-4807-92E5-0F777E6D10F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64B10C-31A3-4115-9097-C924EDCFBC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2293A1-2CB6-4A66-8F2A-3B080FED3DBA}">
      <dgm:prSet/>
      <dgm:spPr/>
      <dgm:t>
        <a:bodyPr/>
        <a:lstStyle/>
        <a:p>
          <a:r>
            <a:rPr lang="en-US" b="1" i="0" dirty="0"/>
            <a:t>Notice of district grievance process, including informal resolution process</a:t>
          </a:r>
          <a:endParaRPr lang="en-US" b="1" dirty="0"/>
        </a:p>
      </dgm:t>
    </dgm:pt>
    <dgm:pt modelId="{8E12FD77-A015-41BF-A52B-BF4AE19028B3}" type="parTrans" cxnId="{F734FC96-9D34-484C-8EA4-C427C1A01303}">
      <dgm:prSet/>
      <dgm:spPr/>
      <dgm:t>
        <a:bodyPr/>
        <a:lstStyle/>
        <a:p>
          <a:endParaRPr lang="en-US"/>
        </a:p>
      </dgm:t>
    </dgm:pt>
    <dgm:pt modelId="{E6FEF923-DB2F-4F0C-BB23-49F664F8F45B}" type="sibTrans" cxnId="{F734FC96-9D34-484C-8EA4-C427C1A01303}">
      <dgm:prSet/>
      <dgm:spPr/>
      <dgm:t>
        <a:bodyPr/>
        <a:lstStyle/>
        <a:p>
          <a:endParaRPr lang="en-US"/>
        </a:p>
      </dgm:t>
    </dgm:pt>
    <dgm:pt modelId="{C2164792-BE07-482E-A4F1-01972516DCFB}">
      <dgm:prSet/>
      <dgm:spPr/>
      <dgm:t>
        <a:bodyPr/>
        <a:lstStyle/>
        <a:p>
          <a:r>
            <a:rPr lang="en-US" b="1" i="0" dirty="0"/>
            <a:t>Notice of allegations of sexual harassment (parties, date, location)</a:t>
          </a:r>
          <a:endParaRPr lang="en-US" b="1" dirty="0"/>
        </a:p>
      </dgm:t>
    </dgm:pt>
    <dgm:pt modelId="{B9B5985C-9DDB-4F94-9431-75A2211ACE4F}" type="parTrans" cxnId="{681A45E5-2FC2-4133-95AB-56555C8F6025}">
      <dgm:prSet/>
      <dgm:spPr/>
      <dgm:t>
        <a:bodyPr/>
        <a:lstStyle/>
        <a:p>
          <a:endParaRPr lang="en-US"/>
        </a:p>
      </dgm:t>
    </dgm:pt>
    <dgm:pt modelId="{CAE52851-E2CB-41B5-A64C-0FDB89B35B1D}" type="sibTrans" cxnId="{681A45E5-2FC2-4133-95AB-56555C8F6025}">
      <dgm:prSet/>
      <dgm:spPr/>
      <dgm:t>
        <a:bodyPr/>
        <a:lstStyle/>
        <a:p>
          <a:endParaRPr lang="en-US"/>
        </a:p>
      </dgm:t>
    </dgm:pt>
    <dgm:pt modelId="{C9AFF3C0-5CDB-463F-A8E4-DCB6420EC3AA}">
      <dgm:prSet/>
      <dgm:spPr/>
      <dgm:t>
        <a:bodyPr/>
        <a:lstStyle/>
        <a:p>
          <a:r>
            <a:rPr lang="en-US" b="1" i="0"/>
            <a:t>Statement that Respondent is presumed not responsible</a:t>
          </a:r>
          <a:endParaRPr lang="en-US" b="1"/>
        </a:p>
      </dgm:t>
    </dgm:pt>
    <dgm:pt modelId="{A8C816D8-C5DF-4221-97DA-1F70C8435EF3}" type="parTrans" cxnId="{4B840553-4017-4045-B5C1-84FB15377DF2}">
      <dgm:prSet/>
      <dgm:spPr/>
      <dgm:t>
        <a:bodyPr/>
        <a:lstStyle/>
        <a:p>
          <a:endParaRPr lang="en-US"/>
        </a:p>
      </dgm:t>
    </dgm:pt>
    <dgm:pt modelId="{37FC56C4-767D-4DBD-B438-63B5B433D253}" type="sibTrans" cxnId="{4B840553-4017-4045-B5C1-84FB15377DF2}">
      <dgm:prSet/>
      <dgm:spPr/>
      <dgm:t>
        <a:bodyPr/>
        <a:lstStyle/>
        <a:p>
          <a:endParaRPr lang="en-US"/>
        </a:p>
      </dgm:t>
    </dgm:pt>
    <dgm:pt modelId="{8C47D79B-2B22-4678-BD7B-C7440E427A61}">
      <dgm:prSet/>
      <dgm:spPr/>
      <dgm:t>
        <a:bodyPr/>
        <a:lstStyle/>
        <a:p>
          <a:r>
            <a:rPr lang="en-US" b="1" i="0" dirty="0"/>
            <a:t>Notice of right </a:t>
          </a:r>
          <a:br>
            <a:rPr lang="en-US" b="1" i="0" dirty="0"/>
          </a:br>
          <a:r>
            <a:rPr lang="en-US" b="1" i="0" dirty="0"/>
            <a:t>to an advisor</a:t>
          </a:r>
          <a:endParaRPr lang="en-US" b="1" dirty="0"/>
        </a:p>
      </dgm:t>
    </dgm:pt>
    <dgm:pt modelId="{52953BCD-A3E5-49F6-AC15-5E72CFAA0791}" type="parTrans" cxnId="{CFED6842-9D15-427B-B12F-9671204B037C}">
      <dgm:prSet/>
      <dgm:spPr/>
      <dgm:t>
        <a:bodyPr/>
        <a:lstStyle/>
        <a:p>
          <a:endParaRPr lang="en-US"/>
        </a:p>
      </dgm:t>
    </dgm:pt>
    <dgm:pt modelId="{BFAFE06F-B8F0-4ACC-9F83-D41BE26DFCA1}" type="sibTrans" cxnId="{CFED6842-9D15-427B-B12F-9671204B037C}">
      <dgm:prSet/>
      <dgm:spPr/>
      <dgm:t>
        <a:bodyPr/>
        <a:lstStyle/>
        <a:p>
          <a:endParaRPr lang="en-US"/>
        </a:p>
      </dgm:t>
    </dgm:pt>
    <dgm:pt modelId="{278CC75A-9B81-4F10-975C-877BC0E6A98A}">
      <dgm:prSet/>
      <dgm:spPr/>
      <dgm:t>
        <a:bodyPr/>
        <a:lstStyle/>
        <a:p>
          <a:r>
            <a:rPr lang="en-US" b="1" i="0" dirty="0"/>
            <a:t>Notice of right to inspect and review evidence</a:t>
          </a:r>
          <a:endParaRPr lang="en-US" b="1" dirty="0"/>
        </a:p>
      </dgm:t>
    </dgm:pt>
    <dgm:pt modelId="{D38F3F4D-1C14-4E88-8A50-C966C343DD66}" type="parTrans" cxnId="{78F67525-0926-469D-976C-6166F4FFFA7F}">
      <dgm:prSet/>
      <dgm:spPr/>
      <dgm:t>
        <a:bodyPr/>
        <a:lstStyle/>
        <a:p>
          <a:endParaRPr lang="en-US"/>
        </a:p>
      </dgm:t>
    </dgm:pt>
    <dgm:pt modelId="{239CAE6B-E7D4-4FE8-B217-58D1C968778C}" type="sibTrans" cxnId="{78F67525-0926-469D-976C-6166F4FFFA7F}">
      <dgm:prSet/>
      <dgm:spPr/>
      <dgm:t>
        <a:bodyPr/>
        <a:lstStyle/>
        <a:p>
          <a:endParaRPr lang="en-US"/>
        </a:p>
      </dgm:t>
    </dgm:pt>
    <dgm:pt modelId="{C17003C8-F3B0-4E64-82E0-60F1C2D1D20D}">
      <dgm:prSet/>
      <dgm:spPr/>
      <dgm:t>
        <a:bodyPr/>
        <a:lstStyle/>
        <a:p>
          <a:r>
            <a:rPr lang="en-US" b="1" i="0"/>
            <a:t>Notice of prohibition on knowingly making false statements or submitting false information</a:t>
          </a:r>
          <a:endParaRPr lang="en-US" b="1"/>
        </a:p>
      </dgm:t>
    </dgm:pt>
    <dgm:pt modelId="{B5344AA4-2E36-4247-90B4-6EA889453190}" type="parTrans" cxnId="{2DDD816D-1BC9-405B-BB5E-0AAF9CB523F0}">
      <dgm:prSet/>
      <dgm:spPr/>
      <dgm:t>
        <a:bodyPr/>
        <a:lstStyle/>
        <a:p>
          <a:endParaRPr lang="en-US"/>
        </a:p>
      </dgm:t>
    </dgm:pt>
    <dgm:pt modelId="{1CE2044E-6F80-49D3-84FA-63E0D0150040}" type="sibTrans" cxnId="{2DDD816D-1BC9-405B-BB5E-0AAF9CB523F0}">
      <dgm:prSet/>
      <dgm:spPr/>
      <dgm:t>
        <a:bodyPr/>
        <a:lstStyle/>
        <a:p>
          <a:endParaRPr lang="en-US"/>
        </a:p>
      </dgm:t>
    </dgm:pt>
    <dgm:pt modelId="{C40B9B58-CA0F-47D3-8BFE-D9C15683763F}" type="pres">
      <dgm:prSet presAssocID="{9364B10C-31A3-4115-9097-C924EDCFBC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3857F-499B-41B0-9689-C5D9D2A60E07}" type="pres">
      <dgm:prSet presAssocID="{F22293A1-2CB6-4A66-8F2A-3B080FED3D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FC333-A44F-45E6-9655-263E5884FA0A}" type="pres">
      <dgm:prSet presAssocID="{E6FEF923-DB2F-4F0C-BB23-49F664F8F45B}" presName="sibTrans" presStyleCnt="0"/>
      <dgm:spPr/>
    </dgm:pt>
    <dgm:pt modelId="{AF119164-274C-488D-875A-9FC651BB891C}" type="pres">
      <dgm:prSet presAssocID="{C2164792-BE07-482E-A4F1-01972516DC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3AD4-C022-4DE0-98B5-49C59858D8B2}" type="pres">
      <dgm:prSet presAssocID="{CAE52851-E2CB-41B5-A64C-0FDB89B35B1D}" presName="sibTrans" presStyleCnt="0"/>
      <dgm:spPr/>
    </dgm:pt>
    <dgm:pt modelId="{6D50CB71-63D4-4B0C-9197-5BE8CA2FB58D}" type="pres">
      <dgm:prSet presAssocID="{C9AFF3C0-5CDB-463F-A8E4-DCB6420EC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0EE62-6AB1-455B-A822-B5C301A317F4}" type="pres">
      <dgm:prSet presAssocID="{37FC56C4-767D-4DBD-B438-63B5B433D253}" presName="sibTrans" presStyleCnt="0"/>
      <dgm:spPr/>
    </dgm:pt>
    <dgm:pt modelId="{30437218-5FAE-491B-B058-0117A9A7B400}" type="pres">
      <dgm:prSet presAssocID="{8C47D79B-2B22-4678-BD7B-C7440E427A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BDB7D-FE31-4BC2-AA72-2AFDEA1C9FFC}" type="pres">
      <dgm:prSet presAssocID="{BFAFE06F-B8F0-4ACC-9F83-D41BE26DFCA1}" presName="sibTrans" presStyleCnt="0"/>
      <dgm:spPr/>
    </dgm:pt>
    <dgm:pt modelId="{A1131D05-1866-41A3-86A7-77921705A2FB}" type="pres">
      <dgm:prSet presAssocID="{278CC75A-9B81-4F10-975C-877BC0E6A98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0C3DB-DE70-48AE-8A51-30AACF566793}" type="pres">
      <dgm:prSet presAssocID="{239CAE6B-E7D4-4FE8-B217-58D1C968778C}" presName="sibTrans" presStyleCnt="0"/>
      <dgm:spPr/>
    </dgm:pt>
    <dgm:pt modelId="{6EDBA224-4904-43F1-ABE9-167581CEDF00}" type="pres">
      <dgm:prSet presAssocID="{C17003C8-F3B0-4E64-82E0-60F1C2D1D2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ACDB1-8BEA-4BE1-AF6A-F4FCAADCA157}" type="presOf" srcId="{9364B10C-31A3-4115-9097-C924EDCFBC63}" destId="{C40B9B58-CA0F-47D3-8BFE-D9C15683763F}" srcOrd="0" destOrd="0" presId="urn:microsoft.com/office/officeart/2005/8/layout/default"/>
    <dgm:cxn modelId="{4B840553-4017-4045-B5C1-84FB15377DF2}" srcId="{9364B10C-31A3-4115-9097-C924EDCFBC63}" destId="{C9AFF3C0-5CDB-463F-A8E4-DCB6420EC3AA}" srcOrd="2" destOrd="0" parTransId="{A8C816D8-C5DF-4221-97DA-1F70C8435EF3}" sibTransId="{37FC56C4-767D-4DBD-B438-63B5B433D253}"/>
    <dgm:cxn modelId="{63D96A8A-8200-4FD9-B86B-EEC938423478}" type="presOf" srcId="{F22293A1-2CB6-4A66-8F2A-3B080FED3DBA}" destId="{1313857F-499B-41B0-9689-C5D9D2A60E07}" srcOrd="0" destOrd="0" presId="urn:microsoft.com/office/officeart/2005/8/layout/default"/>
    <dgm:cxn modelId="{09C62458-240E-4CB7-8075-71E30C434934}" type="presOf" srcId="{278CC75A-9B81-4F10-975C-877BC0E6A98A}" destId="{A1131D05-1866-41A3-86A7-77921705A2FB}" srcOrd="0" destOrd="0" presId="urn:microsoft.com/office/officeart/2005/8/layout/default"/>
    <dgm:cxn modelId="{681A45E5-2FC2-4133-95AB-56555C8F6025}" srcId="{9364B10C-31A3-4115-9097-C924EDCFBC63}" destId="{C2164792-BE07-482E-A4F1-01972516DCFB}" srcOrd="1" destOrd="0" parTransId="{B9B5985C-9DDB-4F94-9431-75A2211ACE4F}" sibTransId="{CAE52851-E2CB-41B5-A64C-0FDB89B35B1D}"/>
    <dgm:cxn modelId="{CFED6842-9D15-427B-B12F-9671204B037C}" srcId="{9364B10C-31A3-4115-9097-C924EDCFBC63}" destId="{8C47D79B-2B22-4678-BD7B-C7440E427A61}" srcOrd="3" destOrd="0" parTransId="{52953BCD-A3E5-49F6-AC15-5E72CFAA0791}" sibTransId="{BFAFE06F-B8F0-4ACC-9F83-D41BE26DFCA1}"/>
    <dgm:cxn modelId="{FA0B8990-4B0B-4AC4-B602-C768A4802059}" type="presOf" srcId="{C9AFF3C0-5CDB-463F-A8E4-DCB6420EC3AA}" destId="{6D50CB71-63D4-4B0C-9197-5BE8CA2FB58D}" srcOrd="0" destOrd="0" presId="urn:microsoft.com/office/officeart/2005/8/layout/default"/>
    <dgm:cxn modelId="{33692DC0-F4A1-4AF4-A759-3C5EDA740F2C}" type="presOf" srcId="{C17003C8-F3B0-4E64-82E0-60F1C2D1D20D}" destId="{6EDBA224-4904-43F1-ABE9-167581CEDF00}" srcOrd="0" destOrd="0" presId="urn:microsoft.com/office/officeart/2005/8/layout/default"/>
    <dgm:cxn modelId="{F734FC96-9D34-484C-8EA4-C427C1A01303}" srcId="{9364B10C-31A3-4115-9097-C924EDCFBC63}" destId="{F22293A1-2CB6-4A66-8F2A-3B080FED3DBA}" srcOrd="0" destOrd="0" parTransId="{8E12FD77-A015-41BF-A52B-BF4AE19028B3}" sibTransId="{E6FEF923-DB2F-4F0C-BB23-49F664F8F45B}"/>
    <dgm:cxn modelId="{2DDD816D-1BC9-405B-BB5E-0AAF9CB523F0}" srcId="{9364B10C-31A3-4115-9097-C924EDCFBC63}" destId="{C17003C8-F3B0-4E64-82E0-60F1C2D1D20D}" srcOrd="5" destOrd="0" parTransId="{B5344AA4-2E36-4247-90B4-6EA889453190}" sibTransId="{1CE2044E-6F80-49D3-84FA-63E0D0150040}"/>
    <dgm:cxn modelId="{892E98AF-6ADE-438C-9B5D-EC02E82A7671}" type="presOf" srcId="{8C47D79B-2B22-4678-BD7B-C7440E427A61}" destId="{30437218-5FAE-491B-B058-0117A9A7B400}" srcOrd="0" destOrd="0" presId="urn:microsoft.com/office/officeart/2005/8/layout/default"/>
    <dgm:cxn modelId="{4D181F68-009E-4E25-8E2B-CD6149EFCD3C}" type="presOf" srcId="{C2164792-BE07-482E-A4F1-01972516DCFB}" destId="{AF119164-274C-488D-875A-9FC651BB891C}" srcOrd="0" destOrd="0" presId="urn:microsoft.com/office/officeart/2005/8/layout/default"/>
    <dgm:cxn modelId="{78F67525-0926-469D-976C-6166F4FFFA7F}" srcId="{9364B10C-31A3-4115-9097-C924EDCFBC63}" destId="{278CC75A-9B81-4F10-975C-877BC0E6A98A}" srcOrd="4" destOrd="0" parTransId="{D38F3F4D-1C14-4E88-8A50-C966C343DD66}" sibTransId="{239CAE6B-E7D4-4FE8-B217-58D1C968778C}"/>
    <dgm:cxn modelId="{E8563546-D704-41DD-921A-679C6AD333D5}" type="presParOf" srcId="{C40B9B58-CA0F-47D3-8BFE-D9C15683763F}" destId="{1313857F-499B-41B0-9689-C5D9D2A60E07}" srcOrd="0" destOrd="0" presId="urn:microsoft.com/office/officeart/2005/8/layout/default"/>
    <dgm:cxn modelId="{2A01929F-01BF-4E92-9650-970DCB9FD058}" type="presParOf" srcId="{C40B9B58-CA0F-47D3-8BFE-D9C15683763F}" destId="{055FC333-A44F-45E6-9655-263E5884FA0A}" srcOrd="1" destOrd="0" presId="urn:microsoft.com/office/officeart/2005/8/layout/default"/>
    <dgm:cxn modelId="{560368E6-318E-480D-A24E-5587498F9305}" type="presParOf" srcId="{C40B9B58-CA0F-47D3-8BFE-D9C15683763F}" destId="{AF119164-274C-488D-875A-9FC651BB891C}" srcOrd="2" destOrd="0" presId="urn:microsoft.com/office/officeart/2005/8/layout/default"/>
    <dgm:cxn modelId="{7842105B-3D1E-4EDD-896A-EC9247548E92}" type="presParOf" srcId="{C40B9B58-CA0F-47D3-8BFE-D9C15683763F}" destId="{BBFA3AD4-C022-4DE0-98B5-49C59858D8B2}" srcOrd="3" destOrd="0" presId="urn:microsoft.com/office/officeart/2005/8/layout/default"/>
    <dgm:cxn modelId="{4EBEBEE7-EFA5-42A3-AB59-DD3A3B1E244E}" type="presParOf" srcId="{C40B9B58-CA0F-47D3-8BFE-D9C15683763F}" destId="{6D50CB71-63D4-4B0C-9197-5BE8CA2FB58D}" srcOrd="4" destOrd="0" presId="urn:microsoft.com/office/officeart/2005/8/layout/default"/>
    <dgm:cxn modelId="{D369E7FC-1E55-4DD8-BCFB-F49FB74FA92C}" type="presParOf" srcId="{C40B9B58-CA0F-47D3-8BFE-D9C15683763F}" destId="{0A00EE62-6AB1-455B-A822-B5C301A317F4}" srcOrd="5" destOrd="0" presId="urn:microsoft.com/office/officeart/2005/8/layout/default"/>
    <dgm:cxn modelId="{351ACFE8-A776-478D-B5B4-CD066FD744B4}" type="presParOf" srcId="{C40B9B58-CA0F-47D3-8BFE-D9C15683763F}" destId="{30437218-5FAE-491B-B058-0117A9A7B400}" srcOrd="6" destOrd="0" presId="urn:microsoft.com/office/officeart/2005/8/layout/default"/>
    <dgm:cxn modelId="{F0C38665-B21D-46B1-8668-C6755E1DAD18}" type="presParOf" srcId="{C40B9B58-CA0F-47D3-8BFE-D9C15683763F}" destId="{0BCBDB7D-FE31-4BC2-AA72-2AFDEA1C9FFC}" srcOrd="7" destOrd="0" presId="urn:microsoft.com/office/officeart/2005/8/layout/default"/>
    <dgm:cxn modelId="{655C2B70-8C2D-4886-89D5-7A4B40EF2193}" type="presParOf" srcId="{C40B9B58-CA0F-47D3-8BFE-D9C15683763F}" destId="{A1131D05-1866-41A3-86A7-77921705A2FB}" srcOrd="8" destOrd="0" presId="urn:microsoft.com/office/officeart/2005/8/layout/default"/>
    <dgm:cxn modelId="{4A25E06F-24F4-4099-ACB2-F47A6F07660B}" type="presParOf" srcId="{C40B9B58-CA0F-47D3-8BFE-D9C15683763F}" destId="{3530C3DB-DE70-48AE-8A51-30AACF566793}" srcOrd="9" destOrd="0" presId="urn:microsoft.com/office/officeart/2005/8/layout/default"/>
    <dgm:cxn modelId="{2D7764EC-087C-46C0-8986-CC962ECCBBA1}" type="presParOf" srcId="{C40B9B58-CA0F-47D3-8BFE-D9C15683763F}" destId="{6EDBA224-4904-43F1-ABE9-167581CEDF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CCCA6E-4E78-430A-A5CD-1AC558768E6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70B861-1EE5-4BC1-87FA-B1F43661CB93}">
      <dgm:prSet/>
      <dgm:spPr/>
      <dgm:t>
        <a:bodyPr/>
        <a:lstStyle/>
        <a:p>
          <a:r>
            <a:rPr lang="en-US" b="1" dirty="0"/>
            <a:t>Face-to-Face </a:t>
          </a:r>
        </a:p>
      </dgm:t>
    </dgm:pt>
    <dgm:pt modelId="{F6B2736D-F65A-4077-B775-9731633F65A2}" type="parTrans" cxnId="{FCEFE7ED-D6BC-4EFF-9423-03F0464FDAB0}">
      <dgm:prSet/>
      <dgm:spPr/>
      <dgm:t>
        <a:bodyPr/>
        <a:lstStyle/>
        <a:p>
          <a:endParaRPr lang="en-US"/>
        </a:p>
      </dgm:t>
    </dgm:pt>
    <dgm:pt modelId="{943E4F51-0F98-4BA1-8082-4EC10299E7F0}" type="sibTrans" cxnId="{FCEFE7ED-D6BC-4EFF-9423-03F0464FDAB0}">
      <dgm:prSet/>
      <dgm:spPr/>
      <dgm:t>
        <a:bodyPr/>
        <a:lstStyle/>
        <a:p>
          <a:endParaRPr lang="en-US" b="1"/>
        </a:p>
      </dgm:t>
    </dgm:pt>
    <dgm:pt modelId="{33880FB0-22AF-44E8-B6E8-9ABFE775702A}">
      <dgm:prSet/>
      <dgm:spPr/>
      <dgm:t>
        <a:bodyPr/>
        <a:lstStyle/>
        <a:p>
          <a:r>
            <a:rPr lang="en-US" b="1" dirty="0"/>
            <a:t>Relaxed, respectful atmosphere</a:t>
          </a:r>
        </a:p>
      </dgm:t>
    </dgm:pt>
    <dgm:pt modelId="{28F4EC03-9C7F-4FE2-8804-9EB11E868D7E}" type="parTrans" cxnId="{AC02E413-8ED6-41D2-AB98-AD5734F1A7A2}">
      <dgm:prSet/>
      <dgm:spPr/>
      <dgm:t>
        <a:bodyPr/>
        <a:lstStyle/>
        <a:p>
          <a:endParaRPr lang="en-US"/>
        </a:p>
      </dgm:t>
    </dgm:pt>
    <dgm:pt modelId="{6EC28589-F888-4B5C-BDF2-68580A5ACAF3}" type="sibTrans" cxnId="{AC02E413-8ED6-41D2-AB98-AD5734F1A7A2}">
      <dgm:prSet/>
      <dgm:spPr/>
      <dgm:t>
        <a:bodyPr/>
        <a:lstStyle/>
        <a:p>
          <a:endParaRPr lang="en-US" b="1"/>
        </a:p>
      </dgm:t>
    </dgm:pt>
    <dgm:pt modelId="{FEDDBB4B-642D-40AE-8754-6959DF9B71D0}">
      <dgm:prSet/>
      <dgm:spPr/>
      <dgm:t>
        <a:bodyPr/>
        <a:lstStyle/>
        <a:p>
          <a:r>
            <a:rPr lang="en-US" b="1" dirty="0"/>
            <a:t>Brief introduction to explain purpose of interview</a:t>
          </a:r>
        </a:p>
      </dgm:t>
    </dgm:pt>
    <dgm:pt modelId="{3939F125-AADD-4D85-B4A9-E2541EFEF26C}" type="parTrans" cxnId="{D223A7CB-19C2-46AF-B844-994953C516A3}">
      <dgm:prSet/>
      <dgm:spPr/>
      <dgm:t>
        <a:bodyPr/>
        <a:lstStyle/>
        <a:p>
          <a:endParaRPr lang="en-US"/>
        </a:p>
      </dgm:t>
    </dgm:pt>
    <dgm:pt modelId="{E3409BAB-AFE3-4472-AD4F-C36B55432081}" type="sibTrans" cxnId="{D223A7CB-19C2-46AF-B844-994953C516A3}">
      <dgm:prSet/>
      <dgm:spPr/>
      <dgm:t>
        <a:bodyPr/>
        <a:lstStyle/>
        <a:p>
          <a:endParaRPr lang="en-US" b="1"/>
        </a:p>
      </dgm:t>
    </dgm:pt>
    <dgm:pt modelId="{78B8E6F6-9979-4C2E-B94D-812B4DC087BC}">
      <dgm:prSet/>
      <dgm:spPr/>
      <dgm:t>
        <a:bodyPr/>
        <a:lstStyle/>
        <a:p>
          <a:r>
            <a:rPr lang="en-US" b="1" dirty="0"/>
            <a:t>Obtain signed and dated written statement </a:t>
          </a:r>
        </a:p>
      </dgm:t>
    </dgm:pt>
    <dgm:pt modelId="{48C7D17B-E8A3-4D1F-B1B0-DE07628CE4D5}" type="parTrans" cxnId="{7C7F1337-75E4-47FF-939B-60791008F86B}">
      <dgm:prSet/>
      <dgm:spPr/>
      <dgm:t>
        <a:bodyPr/>
        <a:lstStyle/>
        <a:p>
          <a:endParaRPr lang="en-US"/>
        </a:p>
      </dgm:t>
    </dgm:pt>
    <dgm:pt modelId="{063936E5-626B-48FC-B630-0DF703377C1E}" type="sibTrans" cxnId="{7C7F1337-75E4-47FF-939B-60791008F86B}">
      <dgm:prSet/>
      <dgm:spPr/>
      <dgm:t>
        <a:bodyPr/>
        <a:lstStyle/>
        <a:p>
          <a:endParaRPr lang="en-US" b="1"/>
        </a:p>
      </dgm:t>
    </dgm:pt>
    <dgm:pt modelId="{54822773-5A7B-4678-9892-8E953932BC74}">
      <dgm:prSet/>
      <dgm:spPr/>
      <dgm:t>
        <a:bodyPr/>
        <a:lstStyle/>
        <a:p>
          <a:r>
            <a:rPr lang="en-US" b="1"/>
            <a:t>Open-ended v. closed questions</a:t>
          </a:r>
        </a:p>
      </dgm:t>
    </dgm:pt>
    <dgm:pt modelId="{FCA56D28-420A-4D61-8A16-2B8FF08F422C}" type="parTrans" cxnId="{F15CA16C-BF1A-4BA9-B27C-8C5EC8C34A18}">
      <dgm:prSet/>
      <dgm:spPr/>
      <dgm:t>
        <a:bodyPr/>
        <a:lstStyle/>
        <a:p>
          <a:endParaRPr lang="en-US"/>
        </a:p>
      </dgm:t>
    </dgm:pt>
    <dgm:pt modelId="{A5EF1BCC-7D29-44D1-82E1-8CFF64BC5F2C}" type="sibTrans" cxnId="{F15CA16C-BF1A-4BA9-B27C-8C5EC8C34A18}">
      <dgm:prSet/>
      <dgm:spPr/>
      <dgm:t>
        <a:bodyPr/>
        <a:lstStyle/>
        <a:p>
          <a:endParaRPr lang="en-US" b="1"/>
        </a:p>
      </dgm:t>
    </dgm:pt>
    <dgm:pt modelId="{572AC32C-3AF6-42DD-9885-26837D99FC09}">
      <dgm:prSet/>
      <dgm:spPr/>
      <dgm:t>
        <a:bodyPr/>
        <a:lstStyle/>
        <a:p>
          <a:r>
            <a:rPr lang="en-US" b="1" dirty="0"/>
            <a:t>Identify specifics (e.g., dates, locations, people)</a:t>
          </a:r>
        </a:p>
      </dgm:t>
    </dgm:pt>
    <dgm:pt modelId="{045BE171-1554-41AE-8663-3F41F0CD928F}" type="parTrans" cxnId="{A3FD99A1-E4C9-4094-9B3A-0F3F836CFF2E}">
      <dgm:prSet/>
      <dgm:spPr/>
      <dgm:t>
        <a:bodyPr/>
        <a:lstStyle/>
        <a:p>
          <a:endParaRPr lang="en-US"/>
        </a:p>
      </dgm:t>
    </dgm:pt>
    <dgm:pt modelId="{04588FCB-B919-499E-97D1-2DD9FFA6740C}" type="sibTrans" cxnId="{A3FD99A1-E4C9-4094-9B3A-0F3F836CFF2E}">
      <dgm:prSet/>
      <dgm:spPr/>
      <dgm:t>
        <a:bodyPr/>
        <a:lstStyle/>
        <a:p>
          <a:endParaRPr lang="en-US" b="1"/>
        </a:p>
      </dgm:t>
    </dgm:pt>
    <dgm:pt modelId="{502D240D-3A46-4E4A-A1D8-50D1F533F360}">
      <dgm:prSet/>
      <dgm:spPr/>
      <dgm:t>
        <a:bodyPr/>
        <a:lstStyle/>
        <a:p>
          <a:r>
            <a:rPr lang="en-US" b="1" dirty="0"/>
            <a:t>Take thorough notes (possibly third person in room)</a:t>
          </a:r>
        </a:p>
      </dgm:t>
    </dgm:pt>
    <dgm:pt modelId="{E040FEC8-BF46-49B3-8141-C222C4018E2D}" type="parTrans" cxnId="{7112C561-E3B8-474E-BD99-45B020191AF0}">
      <dgm:prSet/>
      <dgm:spPr/>
      <dgm:t>
        <a:bodyPr/>
        <a:lstStyle/>
        <a:p>
          <a:endParaRPr lang="en-US"/>
        </a:p>
      </dgm:t>
    </dgm:pt>
    <dgm:pt modelId="{10658748-56DC-46D0-B540-6E79F69709C1}" type="sibTrans" cxnId="{7112C561-E3B8-474E-BD99-45B020191AF0}">
      <dgm:prSet/>
      <dgm:spPr/>
      <dgm:t>
        <a:bodyPr/>
        <a:lstStyle/>
        <a:p>
          <a:endParaRPr lang="en-US" b="1"/>
        </a:p>
      </dgm:t>
    </dgm:pt>
    <dgm:pt modelId="{6B9C882A-68FE-41E1-A179-E3B249D9345F}">
      <dgm:prSet/>
      <dgm:spPr/>
      <dgm:t>
        <a:bodyPr/>
        <a:lstStyle/>
        <a:p>
          <a:r>
            <a:rPr lang="en-US" b="1" dirty="0"/>
            <a:t>Do not promise complete confidentiality</a:t>
          </a:r>
        </a:p>
      </dgm:t>
    </dgm:pt>
    <dgm:pt modelId="{554B2263-DC24-4781-975A-8651065498D7}" type="parTrans" cxnId="{D89FBC3D-46AE-49C0-80F1-F543429AF8B7}">
      <dgm:prSet/>
      <dgm:spPr/>
      <dgm:t>
        <a:bodyPr/>
        <a:lstStyle/>
        <a:p>
          <a:endParaRPr lang="en-US"/>
        </a:p>
      </dgm:t>
    </dgm:pt>
    <dgm:pt modelId="{506A6805-2EB4-4E67-9A23-38DD12E73868}" type="sibTrans" cxnId="{D89FBC3D-46AE-49C0-80F1-F543429AF8B7}">
      <dgm:prSet/>
      <dgm:spPr/>
      <dgm:t>
        <a:bodyPr/>
        <a:lstStyle/>
        <a:p>
          <a:endParaRPr lang="en-US" b="1"/>
        </a:p>
      </dgm:t>
    </dgm:pt>
    <dgm:pt modelId="{0326EF5A-31B2-4597-BE3C-D6A6076F2519}">
      <dgm:prSet/>
      <dgm:spPr/>
      <dgm:t>
        <a:bodyPr/>
        <a:lstStyle/>
        <a:p>
          <a:r>
            <a:rPr lang="en-US" b="1" dirty="0"/>
            <a:t>Don’t offer your opinion</a:t>
          </a:r>
        </a:p>
      </dgm:t>
    </dgm:pt>
    <dgm:pt modelId="{FEC6C837-53C8-49C2-9AD7-286293B9C7CD}" type="parTrans" cxnId="{9D8013B0-2D46-426E-9931-AC942CDCA37A}">
      <dgm:prSet/>
      <dgm:spPr/>
      <dgm:t>
        <a:bodyPr/>
        <a:lstStyle/>
        <a:p>
          <a:endParaRPr lang="en-US"/>
        </a:p>
      </dgm:t>
    </dgm:pt>
    <dgm:pt modelId="{43725D68-8A3A-47D0-8D8E-33455519401A}" type="sibTrans" cxnId="{9D8013B0-2D46-426E-9931-AC942CDCA37A}">
      <dgm:prSet/>
      <dgm:spPr/>
      <dgm:t>
        <a:bodyPr/>
        <a:lstStyle/>
        <a:p>
          <a:endParaRPr lang="en-US"/>
        </a:p>
      </dgm:t>
    </dgm:pt>
    <dgm:pt modelId="{D076B47B-5AC8-4717-9D88-2ECB6426BB40}" type="pres">
      <dgm:prSet presAssocID="{D6CCCA6E-4E78-430A-A5CD-1AC558768E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F0C62-6CEA-4F4E-8E69-F0C348685A89}" type="pres">
      <dgm:prSet presAssocID="{D470B861-1EE5-4BC1-87FA-B1F43661CB93}" presName="node" presStyleLbl="node1" presStyleIdx="0" presStyleCnt="9" custLinFactNeighborX="-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FD532-6745-417B-8B58-331233A5F7EE}" type="pres">
      <dgm:prSet presAssocID="{943E4F51-0F98-4BA1-8082-4EC10299E7F0}" presName="sibTrans" presStyleLbl="sibTrans1D1" presStyleIdx="0" presStyleCnt="8"/>
      <dgm:spPr/>
      <dgm:t>
        <a:bodyPr/>
        <a:lstStyle/>
        <a:p>
          <a:endParaRPr lang="en-US"/>
        </a:p>
      </dgm:t>
    </dgm:pt>
    <dgm:pt modelId="{A3D926A6-053C-4530-BABD-DD7D3C316E2A}" type="pres">
      <dgm:prSet presAssocID="{943E4F51-0F98-4BA1-8082-4EC10299E7F0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0077D225-CCB2-4241-8717-650B44132B74}" type="pres">
      <dgm:prSet presAssocID="{33880FB0-22AF-44E8-B6E8-9ABFE77570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7C125-C8F4-442C-A26E-343F1C2F33A0}" type="pres">
      <dgm:prSet presAssocID="{6EC28589-F888-4B5C-BDF2-68580A5ACAF3}" presName="sibTrans" presStyleLbl="sibTrans1D1" presStyleIdx="1" presStyleCnt="8"/>
      <dgm:spPr/>
      <dgm:t>
        <a:bodyPr/>
        <a:lstStyle/>
        <a:p>
          <a:endParaRPr lang="en-US"/>
        </a:p>
      </dgm:t>
    </dgm:pt>
    <dgm:pt modelId="{2B83A1D0-F554-431A-8590-E3B0B8CF86CB}" type="pres">
      <dgm:prSet presAssocID="{6EC28589-F888-4B5C-BDF2-68580A5ACAF3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22C9ECEF-BB4B-48B7-9896-B3F05DB4077C}" type="pres">
      <dgm:prSet presAssocID="{FEDDBB4B-642D-40AE-8754-6959DF9B71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3ABC5-DDED-4767-A01D-02A8F1EE8A49}" type="pres">
      <dgm:prSet presAssocID="{E3409BAB-AFE3-4472-AD4F-C36B55432081}" presName="sibTrans" presStyleLbl="sibTrans1D1" presStyleIdx="2" presStyleCnt="8"/>
      <dgm:spPr/>
      <dgm:t>
        <a:bodyPr/>
        <a:lstStyle/>
        <a:p>
          <a:endParaRPr lang="en-US"/>
        </a:p>
      </dgm:t>
    </dgm:pt>
    <dgm:pt modelId="{B4C923F5-CCAC-48C7-88A1-A2B2026B5411}" type="pres">
      <dgm:prSet presAssocID="{E3409BAB-AFE3-4472-AD4F-C36B55432081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95CF3A53-8B14-41B7-B630-59ABBBD409AF}" type="pres">
      <dgm:prSet presAssocID="{78B8E6F6-9979-4C2E-B94D-812B4DC087BC}" presName="node" presStyleLbl="node1" presStyleIdx="3" presStyleCnt="9" custLinFactNeighborX="-18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AF96F-5B80-4C88-9EFD-40A6BCE00A90}" type="pres">
      <dgm:prSet presAssocID="{063936E5-626B-48FC-B630-0DF703377C1E}" presName="sibTrans" presStyleLbl="sibTrans1D1" presStyleIdx="3" presStyleCnt="8"/>
      <dgm:spPr/>
      <dgm:t>
        <a:bodyPr/>
        <a:lstStyle/>
        <a:p>
          <a:endParaRPr lang="en-US"/>
        </a:p>
      </dgm:t>
    </dgm:pt>
    <dgm:pt modelId="{3A77F04F-B245-4ACF-BACB-495C6FC4B5FB}" type="pres">
      <dgm:prSet presAssocID="{063936E5-626B-48FC-B630-0DF703377C1E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C27DC8F1-86F4-413B-8E5C-5E0A072F1271}" type="pres">
      <dgm:prSet presAssocID="{54822773-5A7B-4678-9892-8E953932BC7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8BAE-D475-4037-A099-41218D654CC1}" type="pres">
      <dgm:prSet presAssocID="{A5EF1BCC-7D29-44D1-82E1-8CFF64BC5F2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090EE299-6BF5-48E1-AB55-E56F34C5E9B3}" type="pres">
      <dgm:prSet presAssocID="{A5EF1BCC-7D29-44D1-82E1-8CFF64BC5F2C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EE9BD198-01B4-4346-84B6-13EA1BAA6F88}" type="pres">
      <dgm:prSet presAssocID="{572AC32C-3AF6-42DD-9885-26837D99FC0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1AC84-9964-43F6-8739-5C7D3B7663C1}" type="pres">
      <dgm:prSet presAssocID="{04588FCB-B919-499E-97D1-2DD9FFA6740C}" presName="sibTrans" presStyleLbl="sibTrans1D1" presStyleIdx="5" presStyleCnt="8"/>
      <dgm:spPr/>
      <dgm:t>
        <a:bodyPr/>
        <a:lstStyle/>
        <a:p>
          <a:endParaRPr lang="en-US"/>
        </a:p>
      </dgm:t>
    </dgm:pt>
    <dgm:pt modelId="{26C1340A-3B73-4769-8A9B-20FE91E8B105}" type="pres">
      <dgm:prSet presAssocID="{04588FCB-B919-499E-97D1-2DD9FFA6740C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ACF73CA2-C087-44AC-9629-84C6DAFC46A5}" type="pres">
      <dgm:prSet presAssocID="{502D240D-3A46-4E4A-A1D8-50D1F533F36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530B-8BAD-4C44-B9D1-36BA4067205A}" type="pres">
      <dgm:prSet presAssocID="{10658748-56DC-46D0-B540-6E79F69709C1}" presName="sibTrans" presStyleLbl="sibTrans1D1" presStyleIdx="6" presStyleCnt="8"/>
      <dgm:spPr/>
      <dgm:t>
        <a:bodyPr/>
        <a:lstStyle/>
        <a:p>
          <a:endParaRPr lang="en-US"/>
        </a:p>
      </dgm:t>
    </dgm:pt>
    <dgm:pt modelId="{BDAB30DE-7DED-4B33-80B1-0E1256A5E615}" type="pres">
      <dgm:prSet presAssocID="{10658748-56DC-46D0-B540-6E79F69709C1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3FA1F0D4-4A2D-4B2F-8B9C-677F3354B7A0}" type="pres">
      <dgm:prSet presAssocID="{6B9C882A-68FE-41E1-A179-E3B249D9345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FDD17-5F19-4AF0-978D-801BD4E0F0D9}" type="pres">
      <dgm:prSet presAssocID="{506A6805-2EB4-4E67-9A23-38DD12E73868}" presName="sibTrans" presStyleLbl="sibTrans1D1" presStyleIdx="7" presStyleCnt="8"/>
      <dgm:spPr/>
      <dgm:t>
        <a:bodyPr/>
        <a:lstStyle/>
        <a:p>
          <a:endParaRPr lang="en-US"/>
        </a:p>
      </dgm:t>
    </dgm:pt>
    <dgm:pt modelId="{CB4355AD-16B1-479D-8B0D-F92021EDF989}" type="pres">
      <dgm:prSet presAssocID="{506A6805-2EB4-4E67-9A23-38DD12E73868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0EC8418E-54D4-4C03-8EC5-6817AA2CA5B0}" type="pres">
      <dgm:prSet presAssocID="{0326EF5A-31B2-4597-BE3C-D6A6076F251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3B2DF-6648-4542-865F-6F5FACC44C39}" type="presOf" srcId="{D6CCCA6E-4E78-430A-A5CD-1AC558768E65}" destId="{D076B47B-5AC8-4717-9D88-2ECB6426BB40}" srcOrd="0" destOrd="0" presId="urn:microsoft.com/office/officeart/2016/7/layout/RepeatingBendingProcessNew"/>
    <dgm:cxn modelId="{8FFE209D-FD18-44E1-9D6D-63B8012E2D15}" type="presOf" srcId="{78B8E6F6-9979-4C2E-B94D-812B4DC087BC}" destId="{95CF3A53-8B14-41B7-B630-59ABBBD409AF}" srcOrd="0" destOrd="0" presId="urn:microsoft.com/office/officeart/2016/7/layout/RepeatingBendingProcessNew"/>
    <dgm:cxn modelId="{39644218-87F4-41A4-B0B2-96EB84961D05}" type="presOf" srcId="{33880FB0-22AF-44E8-B6E8-9ABFE775702A}" destId="{0077D225-CCB2-4241-8717-650B44132B74}" srcOrd="0" destOrd="0" presId="urn:microsoft.com/office/officeart/2016/7/layout/RepeatingBendingProcessNew"/>
    <dgm:cxn modelId="{FCEFE7ED-D6BC-4EFF-9423-03F0464FDAB0}" srcId="{D6CCCA6E-4E78-430A-A5CD-1AC558768E65}" destId="{D470B861-1EE5-4BC1-87FA-B1F43661CB93}" srcOrd="0" destOrd="0" parTransId="{F6B2736D-F65A-4077-B775-9731633F65A2}" sibTransId="{943E4F51-0F98-4BA1-8082-4EC10299E7F0}"/>
    <dgm:cxn modelId="{09BA6F01-C32F-4B40-8843-911251F91DE5}" type="presOf" srcId="{943E4F51-0F98-4BA1-8082-4EC10299E7F0}" destId="{A3D926A6-053C-4530-BABD-DD7D3C316E2A}" srcOrd="1" destOrd="0" presId="urn:microsoft.com/office/officeart/2016/7/layout/RepeatingBendingProcessNew"/>
    <dgm:cxn modelId="{A3FD99A1-E4C9-4094-9B3A-0F3F836CFF2E}" srcId="{D6CCCA6E-4E78-430A-A5CD-1AC558768E65}" destId="{572AC32C-3AF6-42DD-9885-26837D99FC09}" srcOrd="5" destOrd="0" parTransId="{045BE171-1554-41AE-8663-3F41F0CD928F}" sibTransId="{04588FCB-B919-499E-97D1-2DD9FFA6740C}"/>
    <dgm:cxn modelId="{DF31CEF8-5E25-46B2-8CAA-4D211DA16E83}" type="presOf" srcId="{A5EF1BCC-7D29-44D1-82E1-8CFF64BC5F2C}" destId="{13348BAE-D475-4037-A099-41218D654CC1}" srcOrd="0" destOrd="0" presId="urn:microsoft.com/office/officeart/2016/7/layout/RepeatingBendingProcessNew"/>
    <dgm:cxn modelId="{63411351-F04B-4C48-AE64-FC960462A85B}" type="presOf" srcId="{04588FCB-B919-499E-97D1-2DD9FFA6740C}" destId="{26C1340A-3B73-4769-8A9B-20FE91E8B105}" srcOrd="1" destOrd="0" presId="urn:microsoft.com/office/officeart/2016/7/layout/RepeatingBendingProcessNew"/>
    <dgm:cxn modelId="{D3EDEC39-D538-4D61-8B3F-DBDC03B3E87A}" type="presOf" srcId="{04588FCB-B919-499E-97D1-2DD9FFA6740C}" destId="{02E1AC84-9964-43F6-8739-5C7D3B7663C1}" srcOrd="0" destOrd="0" presId="urn:microsoft.com/office/officeart/2016/7/layout/RepeatingBendingProcessNew"/>
    <dgm:cxn modelId="{BF2C932C-BFAE-419D-96A7-D40EC729F7E7}" type="presOf" srcId="{063936E5-626B-48FC-B630-0DF703377C1E}" destId="{B6FAF96F-5B80-4C88-9EFD-40A6BCE00A90}" srcOrd="0" destOrd="0" presId="urn:microsoft.com/office/officeart/2016/7/layout/RepeatingBendingProcessNew"/>
    <dgm:cxn modelId="{E5BFCD83-9284-425B-88AC-11C5A0DC5234}" type="presOf" srcId="{A5EF1BCC-7D29-44D1-82E1-8CFF64BC5F2C}" destId="{090EE299-6BF5-48E1-AB55-E56F34C5E9B3}" srcOrd="1" destOrd="0" presId="urn:microsoft.com/office/officeart/2016/7/layout/RepeatingBendingProcessNew"/>
    <dgm:cxn modelId="{D7B5C0A0-105D-4D9C-B6BC-FD06BF0EE4D6}" type="presOf" srcId="{506A6805-2EB4-4E67-9A23-38DD12E73868}" destId="{CB4355AD-16B1-479D-8B0D-F92021EDF989}" srcOrd="1" destOrd="0" presId="urn:microsoft.com/office/officeart/2016/7/layout/RepeatingBendingProcessNew"/>
    <dgm:cxn modelId="{5662B5AA-3976-42CA-AE6E-009080A32170}" type="presOf" srcId="{6EC28589-F888-4B5C-BDF2-68580A5ACAF3}" destId="{DE57C125-C8F4-442C-A26E-343F1C2F33A0}" srcOrd="0" destOrd="0" presId="urn:microsoft.com/office/officeart/2016/7/layout/RepeatingBendingProcessNew"/>
    <dgm:cxn modelId="{D89FBC3D-46AE-49C0-80F1-F543429AF8B7}" srcId="{D6CCCA6E-4E78-430A-A5CD-1AC558768E65}" destId="{6B9C882A-68FE-41E1-A179-E3B249D9345F}" srcOrd="7" destOrd="0" parTransId="{554B2263-DC24-4781-975A-8651065498D7}" sibTransId="{506A6805-2EB4-4E67-9A23-38DD12E73868}"/>
    <dgm:cxn modelId="{67C25BF8-D328-44DD-9757-21DF994B1001}" type="presOf" srcId="{502D240D-3A46-4E4A-A1D8-50D1F533F360}" destId="{ACF73CA2-C087-44AC-9629-84C6DAFC46A5}" srcOrd="0" destOrd="0" presId="urn:microsoft.com/office/officeart/2016/7/layout/RepeatingBendingProcessNew"/>
    <dgm:cxn modelId="{53F77735-ABAE-411E-B4E7-337702B248CB}" type="presOf" srcId="{10658748-56DC-46D0-B540-6E79F69709C1}" destId="{268A530B-8BAD-4C44-B9D1-36BA4067205A}" srcOrd="0" destOrd="0" presId="urn:microsoft.com/office/officeart/2016/7/layout/RepeatingBendingProcessNew"/>
    <dgm:cxn modelId="{7039198E-3FFB-4881-9F1A-C8C890D33BB0}" type="presOf" srcId="{6B9C882A-68FE-41E1-A179-E3B249D9345F}" destId="{3FA1F0D4-4A2D-4B2F-8B9C-677F3354B7A0}" srcOrd="0" destOrd="0" presId="urn:microsoft.com/office/officeart/2016/7/layout/RepeatingBendingProcessNew"/>
    <dgm:cxn modelId="{D223A7CB-19C2-46AF-B844-994953C516A3}" srcId="{D6CCCA6E-4E78-430A-A5CD-1AC558768E65}" destId="{FEDDBB4B-642D-40AE-8754-6959DF9B71D0}" srcOrd="2" destOrd="0" parTransId="{3939F125-AADD-4D85-B4A9-E2541EFEF26C}" sibTransId="{E3409BAB-AFE3-4472-AD4F-C36B55432081}"/>
    <dgm:cxn modelId="{3F61FDD0-E017-4AAA-8C20-6870BDFF483E}" type="presOf" srcId="{6EC28589-F888-4B5C-BDF2-68580A5ACAF3}" destId="{2B83A1D0-F554-431A-8590-E3B0B8CF86CB}" srcOrd="1" destOrd="0" presId="urn:microsoft.com/office/officeart/2016/7/layout/RepeatingBendingProcessNew"/>
    <dgm:cxn modelId="{AF0E77ED-0503-4292-8A17-BA0C5A6F4D0D}" type="presOf" srcId="{E3409BAB-AFE3-4472-AD4F-C36B55432081}" destId="{2AF3ABC5-DDED-4767-A01D-02A8F1EE8A49}" srcOrd="0" destOrd="0" presId="urn:microsoft.com/office/officeart/2016/7/layout/RepeatingBendingProcessNew"/>
    <dgm:cxn modelId="{01658916-B270-43EF-ADEA-82CCE4BD1F42}" type="presOf" srcId="{0326EF5A-31B2-4597-BE3C-D6A6076F2519}" destId="{0EC8418E-54D4-4C03-8EC5-6817AA2CA5B0}" srcOrd="0" destOrd="0" presId="urn:microsoft.com/office/officeart/2016/7/layout/RepeatingBendingProcessNew"/>
    <dgm:cxn modelId="{7C7F1337-75E4-47FF-939B-60791008F86B}" srcId="{D6CCCA6E-4E78-430A-A5CD-1AC558768E65}" destId="{78B8E6F6-9979-4C2E-B94D-812B4DC087BC}" srcOrd="3" destOrd="0" parTransId="{48C7D17B-E8A3-4D1F-B1B0-DE07628CE4D5}" sibTransId="{063936E5-626B-48FC-B630-0DF703377C1E}"/>
    <dgm:cxn modelId="{6CC5537E-F338-4B90-B5D0-97F24F702C1C}" type="presOf" srcId="{54822773-5A7B-4678-9892-8E953932BC74}" destId="{C27DC8F1-86F4-413B-8E5C-5E0A072F1271}" srcOrd="0" destOrd="0" presId="urn:microsoft.com/office/officeart/2016/7/layout/RepeatingBendingProcessNew"/>
    <dgm:cxn modelId="{794EA2D4-C33F-4B0E-A71E-E6B8F3468009}" type="presOf" srcId="{E3409BAB-AFE3-4472-AD4F-C36B55432081}" destId="{B4C923F5-CCAC-48C7-88A1-A2B2026B5411}" srcOrd="1" destOrd="0" presId="urn:microsoft.com/office/officeart/2016/7/layout/RepeatingBendingProcessNew"/>
    <dgm:cxn modelId="{CCAC784E-D3BD-4FF1-88C9-2B4108FFF7C2}" type="presOf" srcId="{572AC32C-3AF6-42DD-9885-26837D99FC09}" destId="{EE9BD198-01B4-4346-84B6-13EA1BAA6F88}" srcOrd="0" destOrd="0" presId="urn:microsoft.com/office/officeart/2016/7/layout/RepeatingBendingProcessNew"/>
    <dgm:cxn modelId="{AC02E413-8ED6-41D2-AB98-AD5734F1A7A2}" srcId="{D6CCCA6E-4E78-430A-A5CD-1AC558768E65}" destId="{33880FB0-22AF-44E8-B6E8-9ABFE775702A}" srcOrd="1" destOrd="0" parTransId="{28F4EC03-9C7F-4FE2-8804-9EB11E868D7E}" sibTransId="{6EC28589-F888-4B5C-BDF2-68580A5ACAF3}"/>
    <dgm:cxn modelId="{3A81D255-C60A-41F3-B4EA-6A6F161FC0C0}" type="presOf" srcId="{D470B861-1EE5-4BC1-87FA-B1F43661CB93}" destId="{61FF0C62-6CEA-4F4E-8E69-F0C348685A89}" srcOrd="0" destOrd="0" presId="urn:microsoft.com/office/officeart/2016/7/layout/RepeatingBendingProcessNew"/>
    <dgm:cxn modelId="{F15CA16C-BF1A-4BA9-B27C-8C5EC8C34A18}" srcId="{D6CCCA6E-4E78-430A-A5CD-1AC558768E65}" destId="{54822773-5A7B-4678-9892-8E953932BC74}" srcOrd="4" destOrd="0" parTransId="{FCA56D28-420A-4D61-8A16-2B8FF08F422C}" sibTransId="{A5EF1BCC-7D29-44D1-82E1-8CFF64BC5F2C}"/>
    <dgm:cxn modelId="{C3356997-0ABF-43AA-BE4E-6DC65752BC64}" type="presOf" srcId="{10658748-56DC-46D0-B540-6E79F69709C1}" destId="{BDAB30DE-7DED-4B33-80B1-0E1256A5E615}" srcOrd="1" destOrd="0" presId="urn:microsoft.com/office/officeart/2016/7/layout/RepeatingBendingProcessNew"/>
    <dgm:cxn modelId="{F03D3593-DDFD-4BE7-8DCF-454F959991A9}" type="presOf" srcId="{943E4F51-0F98-4BA1-8082-4EC10299E7F0}" destId="{13AFD532-6745-417B-8B58-331233A5F7EE}" srcOrd="0" destOrd="0" presId="urn:microsoft.com/office/officeart/2016/7/layout/RepeatingBendingProcessNew"/>
    <dgm:cxn modelId="{7112C561-E3B8-474E-BD99-45B020191AF0}" srcId="{D6CCCA6E-4E78-430A-A5CD-1AC558768E65}" destId="{502D240D-3A46-4E4A-A1D8-50D1F533F360}" srcOrd="6" destOrd="0" parTransId="{E040FEC8-BF46-49B3-8141-C222C4018E2D}" sibTransId="{10658748-56DC-46D0-B540-6E79F69709C1}"/>
    <dgm:cxn modelId="{9D8013B0-2D46-426E-9931-AC942CDCA37A}" srcId="{D6CCCA6E-4E78-430A-A5CD-1AC558768E65}" destId="{0326EF5A-31B2-4597-BE3C-D6A6076F2519}" srcOrd="8" destOrd="0" parTransId="{FEC6C837-53C8-49C2-9AD7-286293B9C7CD}" sibTransId="{43725D68-8A3A-47D0-8D8E-33455519401A}"/>
    <dgm:cxn modelId="{622DB86D-CA75-46A4-A614-20228711D0E4}" type="presOf" srcId="{506A6805-2EB4-4E67-9A23-38DD12E73868}" destId="{C34FDD17-5F19-4AF0-978D-801BD4E0F0D9}" srcOrd="0" destOrd="0" presId="urn:microsoft.com/office/officeart/2016/7/layout/RepeatingBendingProcessNew"/>
    <dgm:cxn modelId="{15B006E8-18D8-4F87-8500-87B6DB8236E3}" type="presOf" srcId="{FEDDBB4B-642D-40AE-8754-6959DF9B71D0}" destId="{22C9ECEF-BB4B-48B7-9896-B3F05DB4077C}" srcOrd="0" destOrd="0" presId="urn:microsoft.com/office/officeart/2016/7/layout/RepeatingBendingProcessNew"/>
    <dgm:cxn modelId="{B7756BA1-A87B-4F9C-8738-ACEE2A69BA28}" type="presOf" srcId="{063936E5-626B-48FC-B630-0DF703377C1E}" destId="{3A77F04F-B245-4ACF-BACB-495C6FC4B5FB}" srcOrd="1" destOrd="0" presId="urn:microsoft.com/office/officeart/2016/7/layout/RepeatingBendingProcessNew"/>
    <dgm:cxn modelId="{789DA0D7-A65C-4B94-9A8C-5D7EA73BE572}" type="presParOf" srcId="{D076B47B-5AC8-4717-9D88-2ECB6426BB40}" destId="{61FF0C62-6CEA-4F4E-8E69-F0C348685A89}" srcOrd="0" destOrd="0" presId="urn:microsoft.com/office/officeart/2016/7/layout/RepeatingBendingProcessNew"/>
    <dgm:cxn modelId="{89821A5C-A0D7-4B17-BE89-0D2BF6094153}" type="presParOf" srcId="{D076B47B-5AC8-4717-9D88-2ECB6426BB40}" destId="{13AFD532-6745-417B-8B58-331233A5F7EE}" srcOrd="1" destOrd="0" presId="urn:microsoft.com/office/officeart/2016/7/layout/RepeatingBendingProcessNew"/>
    <dgm:cxn modelId="{15AB6A2F-0415-4628-840E-A29547EAB3CF}" type="presParOf" srcId="{13AFD532-6745-417B-8B58-331233A5F7EE}" destId="{A3D926A6-053C-4530-BABD-DD7D3C316E2A}" srcOrd="0" destOrd="0" presId="urn:microsoft.com/office/officeart/2016/7/layout/RepeatingBendingProcessNew"/>
    <dgm:cxn modelId="{B9A84CEA-79CA-4277-A73B-F8EE689C0299}" type="presParOf" srcId="{D076B47B-5AC8-4717-9D88-2ECB6426BB40}" destId="{0077D225-CCB2-4241-8717-650B44132B74}" srcOrd="2" destOrd="0" presId="urn:microsoft.com/office/officeart/2016/7/layout/RepeatingBendingProcessNew"/>
    <dgm:cxn modelId="{EB055203-77B2-4764-BAE2-D378981341DF}" type="presParOf" srcId="{D076B47B-5AC8-4717-9D88-2ECB6426BB40}" destId="{DE57C125-C8F4-442C-A26E-343F1C2F33A0}" srcOrd="3" destOrd="0" presId="urn:microsoft.com/office/officeart/2016/7/layout/RepeatingBendingProcessNew"/>
    <dgm:cxn modelId="{71BD12C9-448D-4306-942C-445F1D2F0A47}" type="presParOf" srcId="{DE57C125-C8F4-442C-A26E-343F1C2F33A0}" destId="{2B83A1D0-F554-431A-8590-E3B0B8CF86CB}" srcOrd="0" destOrd="0" presId="urn:microsoft.com/office/officeart/2016/7/layout/RepeatingBendingProcessNew"/>
    <dgm:cxn modelId="{951AD32D-ADB5-4305-BD39-EB77A87AD766}" type="presParOf" srcId="{D076B47B-5AC8-4717-9D88-2ECB6426BB40}" destId="{22C9ECEF-BB4B-48B7-9896-B3F05DB4077C}" srcOrd="4" destOrd="0" presId="urn:microsoft.com/office/officeart/2016/7/layout/RepeatingBendingProcessNew"/>
    <dgm:cxn modelId="{12658AB4-3896-4333-898E-A2AC58431F13}" type="presParOf" srcId="{D076B47B-5AC8-4717-9D88-2ECB6426BB40}" destId="{2AF3ABC5-DDED-4767-A01D-02A8F1EE8A49}" srcOrd="5" destOrd="0" presId="urn:microsoft.com/office/officeart/2016/7/layout/RepeatingBendingProcessNew"/>
    <dgm:cxn modelId="{78FCC044-F09A-4241-9C30-280A3C06114C}" type="presParOf" srcId="{2AF3ABC5-DDED-4767-A01D-02A8F1EE8A49}" destId="{B4C923F5-CCAC-48C7-88A1-A2B2026B5411}" srcOrd="0" destOrd="0" presId="urn:microsoft.com/office/officeart/2016/7/layout/RepeatingBendingProcessNew"/>
    <dgm:cxn modelId="{78634CD2-969E-463A-B603-53EB95D9700C}" type="presParOf" srcId="{D076B47B-5AC8-4717-9D88-2ECB6426BB40}" destId="{95CF3A53-8B14-41B7-B630-59ABBBD409AF}" srcOrd="6" destOrd="0" presId="urn:microsoft.com/office/officeart/2016/7/layout/RepeatingBendingProcessNew"/>
    <dgm:cxn modelId="{D6EB99C1-5864-4030-B162-034A6B46F9CD}" type="presParOf" srcId="{D076B47B-5AC8-4717-9D88-2ECB6426BB40}" destId="{B6FAF96F-5B80-4C88-9EFD-40A6BCE00A90}" srcOrd="7" destOrd="0" presId="urn:microsoft.com/office/officeart/2016/7/layout/RepeatingBendingProcessNew"/>
    <dgm:cxn modelId="{5507E916-4997-438A-A94D-42369E6F3B49}" type="presParOf" srcId="{B6FAF96F-5B80-4C88-9EFD-40A6BCE00A90}" destId="{3A77F04F-B245-4ACF-BACB-495C6FC4B5FB}" srcOrd="0" destOrd="0" presId="urn:microsoft.com/office/officeart/2016/7/layout/RepeatingBendingProcessNew"/>
    <dgm:cxn modelId="{94AA10A8-8743-48C6-B59D-8B5588243A57}" type="presParOf" srcId="{D076B47B-5AC8-4717-9D88-2ECB6426BB40}" destId="{C27DC8F1-86F4-413B-8E5C-5E0A072F1271}" srcOrd="8" destOrd="0" presId="urn:microsoft.com/office/officeart/2016/7/layout/RepeatingBendingProcessNew"/>
    <dgm:cxn modelId="{1FAE3720-D06D-4345-8617-C852AB653C0E}" type="presParOf" srcId="{D076B47B-5AC8-4717-9D88-2ECB6426BB40}" destId="{13348BAE-D475-4037-A099-41218D654CC1}" srcOrd="9" destOrd="0" presId="urn:microsoft.com/office/officeart/2016/7/layout/RepeatingBendingProcessNew"/>
    <dgm:cxn modelId="{B56A8BC3-56E9-4196-946D-7AA4054191C9}" type="presParOf" srcId="{13348BAE-D475-4037-A099-41218D654CC1}" destId="{090EE299-6BF5-48E1-AB55-E56F34C5E9B3}" srcOrd="0" destOrd="0" presId="urn:microsoft.com/office/officeart/2016/7/layout/RepeatingBendingProcessNew"/>
    <dgm:cxn modelId="{96F05C72-11C0-4A5B-97E0-74BE5D4D8B7F}" type="presParOf" srcId="{D076B47B-5AC8-4717-9D88-2ECB6426BB40}" destId="{EE9BD198-01B4-4346-84B6-13EA1BAA6F88}" srcOrd="10" destOrd="0" presId="urn:microsoft.com/office/officeart/2016/7/layout/RepeatingBendingProcessNew"/>
    <dgm:cxn modelId="{E4CA86ED-5501-4DA0-ADE2-7505E124A67C}" type="presParOf" srcId="{D076B47B-5AC8-4717-9D88-2ECB6426BB40}" destId="{02E1AC84-9964-43F6-8739-5C7D3B7663C1}" srcOrd="11" destOrd="0" presId="urn:microsoft.com/office/officeart/2016/7/layout/RepeatingBendingProcessNew"/>
    <dgm:cxn modelId="{34E0468F-53CA-4B5F-A6C0-B62BB1A68427}" type="presParOf" srcId="{02E1AC84-9964-43F6-8739-5C7D3B7663C1}" destId="{26C1340A-3B73-4769-8A9B-20FE91E8B105}" srcOrd="0" destOrd="0" presId="urn:microsoft.com/office/officeart/2016/7/layout/RepeatingBendingProcessNew"/>
    <dgm:cxn modelId="{2590D7E7-6CA3-4D84-8B04-A5DDF46E3141}" type="presParOf" srcId="{D076B47B-5AC8-4717-9D88-2ECB6426BB40}" destId="{ACF73CA2-C087-44AC-9629-84C6DAFC46A5}" srcOrd="12" destOrd="0" presId="urn:microsoft.com/office/officeart/2016/7/layout/RepeatingBendingProcessNew"/>
    <dgm:cxn modelId="{BCF9E736-5E4A-424E-B343-DA8FFBB6381A}" type="presParOf" srcId="{D076B47B-5AC8-4717-9D88-2ECB6426BB40}" destId="{268A530B-8BAD-4C44-B9D1-36BA4067205A}" srcOrd="13" destOrd="0" presId="urn:microsoft.com/office/officeart/2016/7/layout/RepeatingBendingProcessNew"/>
    <dgm:cxn modelId="{C6F10C03-F74A-458D-9542-47B5DC3FE361}" type="presParOf" srcId="{268A530B-8BAD-4C44-B9D1-36BA4067205A}" destId="{BDAB30DE-7DED-4B33-80B1-0E1256A5E615}" srcOrd="0" destOrd="0" presId="urn:microsoft.com/office/officeart/2016/7/layout/RepeatingBendingProcessNew"/>
    <dgm:cxn modelId="{25A69BCC-1D40-4F5B-9106-2074F54A1229}" type="presParOf" srcId="{D076B47B-5AC8-4717-9D88-2ECB6426BB40}" destId="{3FA1F0D4-4A2D-4B2F-8B9C-677F3354B7A0}" srcOrd="14" destOrd="0" presId="urn:microsoft.com/office/officeart/2016/7/layout/RepeatingBendingProcessNew"/>
    <dgm:cxn modelId="{004ECDE0-776B-463B-B47A-7370B4D6E814}" type="presParOf" srcId="{D076B47B-5AC8-4717-9D88-2ECB6426BB40}" destId="{C34FDD17-5F19-4AF0-978D-801BD4E0F0D9}" srcOrd="15" destOrd="0" presId="urn:microsoft.com/office/officeart/2016/7/layout/RepeatingBendingProcessNew"/>
    <dgm:cxn modelId="{A705E88D-E42B-4B0C-B6CE-B1D0DF638EFB}" type="presParOf" srcId="{C34FDD17-5F19-4AF0-978D-801BD4E0F0D9}" destId="{CB4355AD-16B1-479D-8B0D-F92021EDF989}" srcOrd="0" destOrd="0" presId="urn:microsoft.com/office/officeart/2016/7/layout/RepeatingBendingProcessNew"/>
    <dgm:cxn modelId="{D001D0B3-99B3-4C93-802B-95A7D7567B52}" type="presParOf" srcId="{D076B47B-5AC8-4717-9D88-2ECB6426BB40}" destId="{0EC8418E-54D4-4C03-8EC5-6817AA2CA5B0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D70A18B-67DF-4E1E-ACFC-B923189F5C6D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09DB63-97F0-47A9-8E96-41A9DF495CAA}">
      <dgm:prSet/>
      <dgm:spPr/>
      <dgm:t>
        <a:bodyPr/>
        <a:lstStyle/>
        <a:p>
          <a:r>
            <a:rPr lang="en-US" dirty="0"/>
            <a:t>Interviews (complainant, respondent, witnesses)</a:t>
          </a:r>
        </a:p>
      </dgm:t>
    </dgm:pt>
    <dgm:pt modelId="{864568E9-9860-44FB-BF81-99BC4970D591}" type="parTrans" cxnId="{9FC36F9D-73E3-4A45-B9C5-61F8485F4743}">
      <dgm:prSet/>
      <dgm:spPr/>
      <dgm:t>
        <a:bodyPr/>
        <a:lstStyle/>
        <a:p>
          <a:endParaRPr lang="en-US"/>
        </a:p>
      </dgm:t>
    </dgm:pt>
    <dgm:pt modelId="{5FDE79D3-5D9F-495B-B950-70B2E12A2A81}" type="sibTrans" cxnId="{9FC36F9D-73E3-4A45-B9C5-61F8485F4743}">
      <dgm:prSet/>
      <dgm:spPr/>
      <dgm:t>
        <a:bodyPr/>
        <a:lstStyle/>
        <a:p>
          <a:endParaRPr lang="en-US"/>
        </a:p>
      </dgm:t>
    </dgm:pt>
    <dgm:pt modelId="{F228DD3F-DE5C-4C3F-BC34-36455FBFCA23}">
      <dgm:prSet/>
      <dgm:spPr/>
      <dgm:t>
        <a:bodyPr/>
        <a:lstStyle/>
        <a:p>
          <a:r>
            <a:rPr lang="en-US"/>
            <a:t>Personnel or student files</a:t>
          </a:r>
        </a:p>
      </dgm:t>
    </dgm:pt>
    <dgm:pt modelId="{B5233FC5-B0D7-4F4A-B636-4834E97A10E2}" type="parTrans" cxnId="{F9C435FE-2A19-482B-BC0F-8DD57210B89A}">
      <dgm:prSet/>
      <dgm:spPr/>
      <dgm:t>
        <a:bodyPr/>
        <a:lstStyle/>
        <a:p>
          <a:endParaRPr lang="en-US"/>
        </a:p>
      </dgm:t>
    </dgm:pt>
    <dgm:pt modelId="{B24946A7-1506-426C-9A55-11A9AE7B3A7C}" type="sibTrans" cxnId="{F9C435FE-2A19-482B-BC0F-8DD57210B89A}">
      <dgm:prSet/>
      <dgm:spPr/>
      <dgm:t>
        <a:bodyPr/>
        <a:lstStyle/>
        <a:p>
          <a:endParaRPr lang="en-US"/>
        </a:p>
      </dgm:t>
    </dgm:pt>
    <dgm:pt modelId="{106AB272-855E-4C61-91DA-E9A7241F66F9}">
      <dgm:prSet/>
      <dgm:spPr/>
      <dgm:t>
        <a:bodyPr/>
        <a:lstStyle/>
        <a:p>
          <a:r>
            <a:rPr lang="en-US" dirty="0"/>
            <a:t>Emails , social media, videos</a:t>
          </a:r>
        </a:p>
      </dgm:t>
    </dgm:pt>
    <dgm:pt modelId="{A573DEC8-987D-434B-99C1-E8C2950D85D6}" type="parTrans" cxnId="{0144DC20-7211-4089-9C91-1142F3229D4E}">
      <dgm:prSet/>
      <dgm:spPr/>
      <dgm:t>
        <a:bodyPr/>
        <a:lstStyle/>
        <a:p>
          <a:endParaRPr lang="en-US"/>
        </a:p>
      </dgm:t>
    </dgm:pt>
    <dgm:pt modelId="{9BBC0825-C9DC-47A1-ABFD-FF2AA48428E5}" type="sibTrans" cxnId="{0144DC20-7211-4089-9C91-1142F3229D4E}">
      <dgm:prSet/>
      <dgm:spPr/>
      <dgm:t>
        <a:bodyPr/>
        <a:lstStyle/>
        <a:p>
          <a:endParaRPr lang="en-US"/>
        </a:p>
      </dgm:t>
    </dgm:pt>
    <dgm:pt modelId="{00D8291E-ED02-412D-A4CD-C2B1F95363A5}">
      <dgm:prSet/>
      <dgm:spPr/>
      <dgm:t>
        <a:bodyPr/>
        <a:lstStyle/>
        <a:p>
          <a:r>
            <a:rPr lang="en-US"/>
            <a:t>Law enforcement documentation</a:t>
          </a:r>
        </a:p>
      </dgm:t>
    </dgm:pt>
    <dgm:pt modelId="{3506CCCA-A7ED-4417-8200-E954AF98A35C}" type="parTrans" cxnId="{6F337BBA-623A-4035-9C0B-C6A130C5DC60}">
      <dgm:prSet/>
      <dgm:spPr/>
      <dgm:t>
        <a:bodyPr/>
        <a:lstStyle/>
        <a:p>
          <a:endParaRPr lang="en-US"/>
        </a:p>
      </dgm:t>
    </dgm:pt>
    <dgm:pt modelId="{8C6C1127-2807-444B-BCA5-50467B81D61B}" type="sibTrans" cxnId="{6F337BBA-623A-4035-9C0B-C6A130C5DC60}">
      <dgm:prSet/>
      <dgm:spPr/>
      <dgm:t>
        <a:bodyPr/>
        <a:lstStyle/>
        <a:p>
          <a:endParaRPr lang="en-US"/>
        </a:p>
      </dgm:t>
    </dgm:pt>
    <dgm:pt modelId="{DC93A736-3E58-4FDD-BCF7-99BEE9FDFB4C}" type="pres">
      <dgm:prSet presAssocID="{6D70A18B-67DF-4E1E-ACFC-B923189F5C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205CA-CA6D-4C5E-AF05-2431896D8FD4}" type="pres">
      <dgm:prSet presAssocID="{2F09DB63-97F0-47A9-8E96-41A9DF495C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5384F-0B2B-44EF-A606-CAD6796A78C2}" type="pres">
      <dgm:prSet presAssocID="{5FDE79D3-5D9F-495B-B950-70B2E12A2A8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E0F3EF4-D17E-43E7-AA17-637E13C916D9}" type="pres">
      <dgm:prSet presAssocID="{5FDE79D3-5D9F-495B-B950-70B2E12A2A8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3C70B7-2C0F-4D9E-BADE-BC74534B0C23}" type="pres">
      <dgm:prSet presAssocID="{F228DD3F-DE5C-4C3F-BC34-36455FBFCA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D2A42-F844-4FAE-AE91-25B19477B4D2}" type="pres">
      <dgm:prSet presAssocID="{B24946A7-1506-426C-9A55-11A9AE7B3A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1EF9AE-08DF-4B5C-A33A-8DE37B4F0EDE}" type="pres">
      <dgm:prSet presAssocID="{B24946A7-1506-426C-9A55-11A9AE7B3A7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95CCEF5-1344-40CD-86F1-9DDD77B41482}" type="pres">
      <dgm:prSet presAssocID="{106AB272-855E-4C61-91DA-E9A7241F66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57122-62E3-42CF-8F9F-E662872D6679}" type="pres">
      <dgm:prSet presAssocID="{9BBC0825-C9DC-47A1-ABFD-FF2AA48428E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8501001-E0DE-4A30-83EE-0CC238A08EB5}" type="pres">
      <dgm:prSet presAssocID="{9BBC0825-C9DC-47A1-ABFD-FF2AA48428E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F4EBE49-A5BA-4AED-954C-7064430074D0}" type="pres">
      <dgm:prSet presAssocID="{00D8291E-ED02-412D-A4CD-C2B1F95363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8E5BC-4227-481D-A118-B5D5ADE07C6F}" type="presOf" srcId="{5FDE79D3-5D9F-495B-B950-70B2E12A2A81}" destId="{7E0F3EF4-D17E-43E7-AA17-637E13C916D9}" srcOrd="1" destOrd="0" presId="urn:microsoft.com/office/officeart/2005/8/layout/process5"/>
    <dgm:cxn modelId="{9FC36F9D-73E3-4A45-B9C5-61F8485F4743}" srcId="{6D70A18B-67DF-4E1E-ACFC-B923189F5C6D}" destId="{2F09DB63-97F0-47A9-8E96-41A9DF495CAA}" srcOrd="0" destOrd="0" parTransId="{864568E9-9860-44FB-BF81-99BC4970D591}" sibTransId="{5FDE79D3-5D9F-495B-B950-70B2E12A2A81}"/>
    <dgm:cxn modelId="{63FEBC54-9395-4776-8C8C-B5F6835F4D2A}" type="presOf" srcId="{2F09DB63-97F0-47A9-8E96-41A9DF495CAA}" destId="{6D7205CA-CA6D-4C5E-AF05-2431896D8FD4}" srcOrd="0" destOrd="0" presId="urn:microsoft.com/office/officeart/2005/8/layout/process5"/>
    <dgm:cxn modelId="{9435D2F1-5F2D-4683-860A-A908619D4B34}" type="presOf" srcId="{F228DD3F-DE5C-4C3F-BC34-36455FBFCA23}" destId="{843C70B7-2C0F-4D9E-BADE-BC74534B0C23}" srcOrd="0" destOrd="0" presId="urn:microsoft.com/office/officeart/2005/8/layout/process5"/>
    <dgm:cxn modelId="{5981FEB6-4F8B-4FF3-9DE8-A4F48E2BC121}" type="presOf" srcId="{5FDE79D3-5D9F-495B-B950-70B2E12A2A81}" destId="{EC15384F-0B2B-44EF-A606-CAD6796A78C2}" srcOrd="0" destOrd="0" presId="urn:microsoft.com/office/officeart/2005/8/layout/process5"/>
    <dgm:cxn modelId="{F86F8F73-AB70-413D-B89C-8EA15AB5ECD2}" type="presOf" srcId="{9BBC0825-C9DC-47A1-ABFD-FF2AA48428E5}" destId="{68501001-E0DE-4A30-83EE-0CC238A08EB5}" srcOrd="1" destOrd="0" presId="urn:microsoft.com/office/officeart/2005/8/layout/process5"/>
    <dgm:cxn modelId="{81D76407-FB3B-44E8-B102-911BFACF9C90}" type="presOf" srcId="{00D8291E-ED02-412D-A4CD-C2B1F95363A5}" destId="{4F4EBE49-A5BA-4AED-954C-7064430074D0}" srcOrd="0" destOrd="0" presId="urn:microsoft.com/office/officeart/2005/8/layout/process5"/>
    <dgm:cxn modelId="{CB9328FB-C775-49B3-9D9A-8198D45440FB}" type="presOf" srcId="{6D70A18B-67DF-4E1E-ACFC-B923189F5C6D}" destId="{DC93A736-3E58-4FDD-BCF7-99BEE9FDFB4C}" srcOrd="0" destOrd="0" presId="urn:microsoft.com/office/officeart/2005/8/layout/process5"/>
    <dgm:cxn modelId="{F9C435FE-2A19-482B-BC0F-8DD57210B89A}" srcId="{6D70A18B-67DF-4E1E-ACFC-B923189F5C6D}" destId="{F228DD3F-DE5C-4C3F-BC34-36455FBFCA23}" srcOrd="1" destOrd="0" parTransId="{B5233FC5-B0D7-4F4A-B636-4834E97A10E2}" sibTransId="{B24946A7-1506-426C-9A55-11A9AE7B3A7C}"/>
    <dgm:cxn modelId="{0144DC20-7211-4089-9C91-1142F3229D4E}" srcId="{6D70A18B-67DF-4E1E-ACFC-B923189F5C6D}" destId="{106AB272-855E-4C61-91DA-E9A7241F66F9}" srcOrd="2" destOrd="0" parTransId="{A573DEC8-987D-434B-99C1-E8C2950D85D6}" sibTransId="{9BBC0825-C9DC-47A1-ABFD-FF2AA48428E5}"/>
    <dgm:cxn modelId="{6BBD898C-0EB7-4C10-AFD0-683D2D669B55}" type="presOf" srcId="{9BBC0825-C9DC-47A1-ABFD-FF2AA48428E5}" destId="{9E957122-62E3-42CF-8F9F-E662872D6679}" srcOrd="0" destOrd="0" presId="urn:microsoft.com/office/officeart/2005/8/layout/process5"/>
    <dgm:cxn modelId="{297A8F16-174A-4B54-B245-9C78AB3DE05C}" type="presOf" srcId="{B24946A7-1506-426C-9A55-11A9AE7B3A7C}" destId="{99FD2A42-F844-4FAE-AE91-25B19477B4D2}" srcOrd="0" destOrd="0" presId="urn:microsoft.com/office/officeart/2005/8/layout/process5"/>
    <dgm:cxn modelId="{C7D8D744-9D0C-4DD4-8255-B486BB75958C}" type="presOf" srcId="{B24946A7-1506-426C-9A55-11A9AE7B3A7C}" destId="{471EF9AE-08DF-4B5C-A33A-8DE37B4F0EDE}" srcOrd="1" destOrd="0" presId="urn:microsoft.com/office/officeart/2005/8/layout/process5"/>
    <dgm:cxn modelId="{6F337BBA-623A-4035-9C0B-C6A130C5DC60}" srcId="{6D70A18B-67DF-4E1E-ACFC-B923189F5C6D}" destId="{00D8291E-ED02-412D-A4CD-C2B1F95363A5}" srcOrd="3" destOrd="0" parTransId="{3506CCCA-A7ED-4417-8200-E954AF98A35C}" sibTransId="{8C6C1127-2807-444B-BCA5-50467B81D61B}"/>
    <dgm:cxn modelId="{50FE27FD-2112-4C40-92EB-86196D053B24}" type="presOf" srcId="{106AB272-855E-4C61-91DA-E9A7241F66F9}" destId="{E95CCEF5-1344-40CD-86F1-9DDD77B41482}" srcOrd="0" destOrd="0" presId="urn:microsoft.com/office/officeart/2005/8/layout/process5"/>
    <dgm:cxn modelId="{0FFB6F7A-1601-4BA6-90FC-42EB148248CE}" type="presParOf" srcId="{DC93A736-3E58-4FDD-BCF7-99BEE9FDFB4C}" destId="{6D7205CA-CA6D-4C5E-AF05-2431896D8FD4}" srcOrd="0" destOrd="0" presId="urn:microsoft.com/office/officeart/2005/8/layout/process5"/>
    <dgm:cxn modelId="{25D04B2E-32BF-4955-8BF5-B70280D1995D}" type="presParOf" srcId="{DC93A736-3E58-4FDD-BCF7-99BEE9FDFB4C}" destId="{EC15384F-0B2B-44EF-A606-CAD6796A78C2}" srcOrd="1" destOrd="0" presId="urn:microsoft.com/office/officeart/2005/8/layout/process5"/>
    <dgm:cxn modelId="{0D52CF74-4901-458A-B921-397EE81349A1}" type="presParOf" srcId="{EC15384F-0B2B-44EF-A606-CAD6796A78C2}" destId="{7E0F3EF4-D17E-43E7-AA17-637E13C916D9}" srcOrd="0" destOrd="0" presId="urn:microsoft.com/office/officeart/2005/8/layout/process5"/>
    <dgm:cxn modelId="{67416A2F-CBB9-4553-8DC1-F323D81882C0}" type="presParOf" srcId="{DC93A736-3E58-4FDD-BCF7-99BEE9FDFB4C}" destId="{843C70B7-2C0F-4D9E-BADE-BC74534B0C23}" srcOrd="2" destOrd="0" presId="urn:microsoft.com/office/officeart/2005/8/layout/process5"/>
    <dgm:cxn modelId="{AF611ED2-4C5B-4095-A1F5-13391A66AC4B}" type="presParOf" srcId="{DC93A736-3E58-4FDD-BCF7-99BEE9FDFB4C}" destId="{99FD2A42-F844-4FAE-AE91-25B19477B4D2}" srcOrd="3" destOrd="0" presId="urn:microsoft.com/office/officeart/2005/8/layout/process5"/>
    <dgm:cxn modelId="{780B1CD0-6769-4604-9A5C-E2590684CD41}" type="presParOf" srcId="{99FD2A42-F844-4FAE-AE91-25B19477B4D2}" destId="{471EF9AE-08DF-4B5C-A33A-8DE37B4F0EDE}" srcOrd="0" destOrd="0" presId="urn:microsoft.com/office/officeart/2005/8/layout/process5"/>
    <dgm:cxn modelId="{CA62C9E8-C91E-4B94-A7FF-108822A56174}" type="presParOf" srcId="{DC93A736-3E58-4FDD-BCF7-99BEE9FDFB4C}" destId="{E95CCEF5-1344-40CD-86F1-9DDD77B41482}" srcOrd="4" destOrd="0" presId="urn:microsoft.com/office/officeart/2005/8/layout/process5"/>
    <dgm:cxn modelId="{9A0B7A95-FCF2-4C82-AE22-9F0A2CB06F0E}" type="presParOf" srcId="{DC93A736-3E58-4FDD-BCF7-99BEE9FDFB4C}" destId="{9E957122-62E3-42CF-8F9F-E662872D6679}" srcOrd="5" destOrd="0" presId="urn:microsoft.com/office/officeart/2005/8/layout/process5"/>
    <dgm:cxn modelId="{D9839F2A-9DE1-46C4-A874-AC5A2ED7AABE}" type="presParOf" srcId="{9E957122-62E3-42CF-8F9F-E662872D6679}" destId="{68501001-E0DE-4A30-83EE-0CC238A08EB5}" srcOrd="0" destOrd="0" presId="urn:microsoft.com/office/officeart/2005/8/layout/process5"/>
    <dgm:cxn modelId="{DA58C46B-AE0B-41EC-920B-7760BFD04C88}" type="presParOf" srcId="{DC93A736-3E58-4FDD-BCF7-99BEE9FDFB4C}" destId="{4F4EBE49-A5BA-4AED-954C-7064430074D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8B8926-B758-40D9-BF3F-FBC7E181AB2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AEBCF4-886D-4ED4-A9C9-BE53AA1CB9B3}">
      <dgm:prSet custT="1"/>
      <dgm:spPr/>
      <dgm:t>
        <a:bodyPr/>
        <a:lstStyle/>
        <a:p>
          <a:r>
            <a:rPr lang="en-US" sz="1600" b="1" i="0" dirty="0"/>
            <a:t>No questions on Complainant’s prior sexual history or behavior unless:</a:t>
          </a:r>
          <a:endParaRPr lang="en-US" sz="1600" b="1" dirty="0"/>
        </a:p>
      </dgm:t>
    </dgm:pt>
    <dgm:pt modelId="{23412097-B928-476C-8A11-6F9595402EE4}" type="parTrans" cxnId="{85446863-2A73-4E27-AF3A-65EF8A8400E6}">
      <dgm:prSet/>
      <dgm:spPr/>
      <dgm:t>
        <a:bodyPr/>
        <a:lstStyle/>
        <a:p>
          <a:endParaRPr lang="en-US"/>
        </a:p>
      </dgm:t>
    </dgm:pt>
    <dgm:pt modelId="{335C6067-F183-4B77-986F-D285A8259828}" type="sibTrans" cxnId="{85446863-2A73-4E27-AF3A-65EF8A8400E6}">
      <dgm:prSet/>
      <dgm:spPr/>
      <dgm:t>
        <a:bodyPr/>
        <a:lstStyle/>
        <a:p>
          <a:endParaRPr lang="en-US"/>
        </a:p>
      </dgm:t>
    </dgm:pt>
    <dgm:pt modelId="{86DABD83-D154-4DBB-9596-3D68ACB64255}">
      <dgm:prSet custT="1"/>
      <dgm:spPr/>
      <dgm:t>
        <a:bodyPr/>
        <a:lstStyle/>
        <a:p>
          <a:r>
            <a:rPr lang="en-US" sz="1600" b="1" i="0" dirty="0"/>
            <a:t>Offered to prove that someone other than Respondent committed the conduct </a:t>
          </a:r>
          <a:endParaRPr lang="en-US" sz="1600" b="1" dirty="0"/>
        </a:p>
      </dgm:t>
    </dgm:pt>
    <dgm:pt modelId="{239BA7B6-DB91-4966-8A28-47F015F43A2F}" type="parTrans" cxnId="{1E514678-49FF-45F7-83CD-BB2157D5AC14}">
      <dgm:prSet/>
      <dgm:spPr/>
      <dgm:t>
        <a:bodyPr/>
        <a:lstStyle/>
        <a:p>
          <a:endParaRPr lang="en-US"/>
        </a:p>
      </dgm:t>
    </dgm:pt>
    <dgm:pt modelId="{0BDE24A0-0B01-45A1-BA2D-50963870BB25}" type="sibTrans" cxnId="{1E514678-49FF-45F7-83CD-BB2157D5AC14}">
      <dgm:prSet/>
      <dgm:spPr/>
      <dgm:t>
        <a:bodyPr/>
        <a:lstStyle/>
        <a:p>
          <a:endParaRPr lang="en-US"/>
        </a:p>
      </dgm:t>
    </dgm:pt>
    <dgm:pt modelId="{5B6A55A5-151F-414A-8071-1959D1BBF57A}">
      <dgm:prSet custT="1"/>
      <dgm:spPr/>
      <dgm:t>
        <a:bodyPr/>
        <a:lstStyle/>
        <a:p>
          <a:r>
            <a:rPr lang="en-US" sz="1600" b="1" i="0" dirty="0"/>
            <a:t>If the evidence of specific incidents of prior sexual conduct between the Respondent and Complainant is offered to prove consent. </a:t>
          </a:r>
          <a:endParaRPr lang="en-US" sz="1600" b="1" dirty="0"/>
        </a:p>
      </dgm:t>
    </dgm:pt>
    <dgm:pt modelId="{1FAEE7E8-5120-4BCD-8633-E4DF44DE34E5}" type="parTrans" cxnId="{314D5D16-09A2-41ED-A526-953E24FE824B}">
      <dgm:prSet/>
      <dgm:spPr/>
      <dgm:t>
        <a:bodyPr/>
        <a:lstStyle/>
        <a:p>
          <a:endParaRPr lang="en-US"/>
        </a:p>
      </dgm:t>
    </dgm:pt>
    <dgm:pt modelId="{F2FEC07B-7C0E-438E-8BFE-DCEB857038D3}" type="sibTrans" cxnId="{314D5D16-09A2-41ED-A526-953E24FE824B}">
      <dgm:prSet/>
      <dgm:spPr/>
      <dgm:t>
        <a:bodyPr/>
        <a:lstStyle/>
        <a:p>
          <a:endParaRPr lang="en-US"/>
        </a:p>
      </dgm:t>
    </dgm:pt>
    <dgm:pt modelId="{EFD10B9C-4E02-426E-ADF4-A5681ECE1CAB}">
      <dgm:prSet custT="1"/>
      <dgm:spPr/>
      <dgm:t>
        <a:bodyPr/>
        <a:lstStyle/>
        <a:p>
          <a:r>
            <a:rPr lang="en-US" sz="2800" b="1" i="0" dirty="0"/>
            <a:t>No seeking privilege information or records unless privilege is waived by party</a:t>
          </a:r>
          <a:endParaRPr lang="en-US" sz="2800" b="1" dirty="0"/>
        </a:p>
      </dgm:t>
    </dgm:pt>
    <dgm:pt modelId="{D3AC0ABB-C41C-4D76-92E5-0240E86E2D01}" type="parTrans" cxnId="{FD3A60B9-21F9-4FF1-95C8-95ADFD1212D9}">
      <dgm:prSet/>
      <dgm:spPr/>
      <dgm:t>
        <a:bodyPr/>
        <a:lstStyle/>
        <a:p>
          <a:endParaRPr lang="en-US"/>
        </a:p>
      </dgm:t>
    </dgm:pt>
    <dgm:pt modelId="{9DCEDCFF-B2F0-4DAE-94BA-AD6808BBA8FD}" type="sibTrans" cxnId="{FD3A60B9-21F9-4FF1-95C8-95ADFD1212D9}">
      <dgm:prSet/>
      <dgm:spPr/>
      <dgm:t>
        <a:bodyPr/>
        <a:lstStyle/>
        <a:p>
          <a:endParaRPr lang="en-US"/>
        </a:p>
      </dgm:t>
    </dgm:pt>
    <dgm:pt modelId="{83B0EDB7-C73E-4A83-AF68-26D4CCC27181}" type="pres">
      <dgm:prSet presAssocID="{AF8B8926-B758-40D9-BF3F-FBC7E181AB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CF53D-1A48-458C-8EA8-D29738C03286}" type="pres">
      <dgm:prSet presAssocID="{AF8B8926-B758-40D9-BF3F-FBC7E181AB28}" presName="dummyMaxCanvas" presStyleCnt="0">
        <dgm:presLayoutVars/>
      </dgm:prSet>
      <dgm:spPr/>
    </dgm:pt>
    <dgm:pt modelId="{A5A9F38A-C5C4-4B52-BE7B-A15BC2E1614C}" type="pres">
      <dgm:prSet presAssocID="{AF8B8926-B758-40D9-BF3F-FBC7E181AB28}" presName="TwoNodes_1" presStyleLbl="node1" presStyleIdx="0" presStyleCnt="2" custLinFactNeighborY="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79283-13F0-4898-B060-C1965E69864C}" type="pres">
      <dgm:prSet presAssocID="{AF8B8926-B758-40D9-BF3F-FBC7E181AB28}" presName="TwoNodes_2" presStyleLbl="node1" presStyleIdx="1" presStyleCnt="2" custLinFactNeighborX="5" custLinFactNeighborY="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BA88-6DF3-4C5A-BC34-A4F14FB59A6E}" type="pres">
      <dgm:prSet presAssocID="{AF8B8926-B758-40D9-BF3F-FBC7E181AB2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3A662-0AD8-4237-B166-36BABB5735BB}" type="pres">
      <dgm:prSet presAssocID="{AF8B8926-B758-40D9-BF3F-FBC7E181AB2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03485-0DD4-44B8-93BD-71992F726A9E}" type="pres">
      <dgm:prSet presAssocID="{AF8B8926-B758-40D9-BF3F-FBC7E181AB2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868F6-600B-4810-9E6B-03D26908510E}" type="presOf" srcId="{EFD10B9C-4E02-426E-ADF4-A5681ECE1CAB}" destId="{B8103485-0DD4-44B8-93BD-71992F726A9E}" srcOrd="1" destOrd="0" presId="urn:microsoft.com/office/officeart/2005/8/layout/vProcess5"/>
    <dgm:cxn modelId="{66E13F81-A9CF-4945-B351-6CD90E2FE186}" type="presOf" srcId="{38AEBCF4-886D-4ED4-A9C9-BE53AA1CB9B3}" destId="{A5A9F38A-C5C4-4B52-BE7B-A15BC2E1614C}" srcOrd="0" destOrd="0" presId="urn:microsoft.com/office/officeart/2005/8/layout/vProcess5"/>
    <dgm:cxn modelId="{85446863-2A73-4E27-AF3A-65EF8A8400E6}" srcId="{AF8B8926-B758-40D9-BF3F-FBC7E181AB28}" destId="{38AEBCF4-886D-4ED4-A9C9-BE53AA1CB9B3}" srcOrd="0" destOrd="0" parTransId="{23412097-B928-476C-8A11-6F9595402EE4}" sibTransId="{335C6067-F183-4B77-986F-D285A8259828}"/>
    <dgm:cxn modelId="{E0D7CFBD-9143-454B-82B7-F40CE2FDDD20}" type="presOf" srcId="{AF8B8926-B758-40D9-BF3F-FBC7E181AB28}" destId="{83B0EDB7-C73E-4A83-AF68-26D4CCC27181}" srcOrd="0" destOrd="0" presId="urn:microsoft.com/office/officeart/2005/8/layout/vProcess5"/>
    <dgm:cxn modelId="{C66DBC17-EEDE-46C4-A3F1-D110D1436F7A}" type="presOf" srcId="{86DABD83-D154-4DBB-9596-3D68ACB64255}" destId="{8783A662-0AD8-4237-B166-36BABB5735BB}" srcOrd="1" destOrd="1" presId="urn:microsoft.com/office/officeart/2005/8/layout/vProcess5"/>
    <dgm:cxn modelId="{4049A858-D244-42DB-B5BE-15AE737EFC3A}" type="presOf" srcId="{335C6067-F183-4B77-986F-D285A8259828}" destId="{5FAFBA88-6DF3-4C5A-BC34-A4F14FB59A6E}" srcOrd="0" destOrd="0" presId="urn:microsoft.com/office/officeart/2005/8/layout/vProcess5"/>
    <dgm:cxn modelId="{FD3A60B9-21F9-4FF1-95C8-95ADFD1212D9}" srcId="{AF8B8926-B758-40D9-BF3F-FBC7E181AB28}" destId="{EFD10B9C-4E02-426E-ADF4-A5681ECE1CAB}" srcOrd="1" destOrd="0" parTransId="{D3AC0ABB-C41C-4D76-92E5-0240E86E2D01}" sibTransId="{9DCEDCFF-B2F0-4DAE-94BA-AD6808BBA8FD}"/>
    <dgm:cxn modelId="{314D5D16-09A2-41ED-A526-953E24FE824B}" srcId="{38AEBCF4-886D-4ED4-A9C9-BE53AA1CB9B3}" destId="{5B6A55A5-151F-414A-8071-1959D1BBF57A}" srcOrd="1" destOrd="0" parTransId="{1FAEE7E8-5120-4BCD-8633-E4DF44DE34E5}" sibTransId="{F2FEC07B-7C0E-438E-8BFE-DCEB857038D3}"/>
    <dgm:cxn modelId="{3281FEE7-9F8C-4E96-9CA5-BA8E18982160}" type="presOf" srcId="{86DABD83-D154-4DBB-9596-3D68ACB64255}" destId="{A5A9F38A-C5C4-4B52-BE7B-A15BC2E1614C}" srcOrd="0" destOrd="1" presId="urn:microsoft.com/office/officeart/2005/8/layout/vProcess5"/>
    <dgm:cxn modelId="{1E514678-49FF-45F7-83CD-BB2157D5AC14}" srcId="{38AEBCF4-886D-4ED4-A9C9-BE53AA1CB9B3}" destId="{86DABD83-D154-4DBB-9596-3D68ACB64255}" srcOrd="0" destOrd="0" parTransId="{239BA7B6-DB91-4966-8A28-47F015F43A2F}" sibTransId="{0BDE24A0-0B01-45A1-BA2D-50963870BB25}"/>
    <dgm:cxn modelId="{3B15B0A0-2D2B-4B4B-9526-F74049AAC266}" type="presOf" srcId="{EFD10B9C-4E02-426E-ADF4-A5681ECE1CAB}" destId="{27679283-13F0-4898-B060-C1965E69864C}" srcOrd="0" destOrd="0" presId="urn:microsoft.com/office/officeart/2005/8/layout/vProcess5"/>
    <dgm:cxn modelId="{6EB0824F-F02C-4535-9EA0-1FC7EE16F1B1}" type="presOf" srcId="{5B6A55A5-151F-414A-8071-1959D1BBF57A}" destId="{A5A9F38A-C5C4-4B52-BE7B-A15BC2E1614C}" srcOrd="0" destOrd="2" presId="urn:microsoft.com/office/officeart/2005/8/layout/vProcess5"/>
    <dgm:cxn modelId="{F6AD4649-427C-49E7-AA9A-5963FD85DF30}" type="presOf" srcId="{5B6A55A5-151F-414A-8071-1959D1BBF57A}" destId="{8783A662-0AD8-4237-B166-36BABB5735BB}" srcOrd="1" destOrd="2" presId="urn:microsoft.com/office/officeart/2005/8/layout/vProcess5"/>
    <dgm:cxn modelId="{61849CD4-D294-4AA5-910D-4C01C43F47B4}" type="presOf" srcId="{38AEBCF4-886D-4ED4-A9C9-BE53AA1CB9B3}" destId="{8783A662-0AD8-4237-B166-36BABB5735BB}" srcOrd="1" destOrd="0" presId="urn:microsoft.com/office/officeart/2005/8/layout/vProcess5"/>
    <dgm:cxn modelId="{DD949245-6835-42F8-8ED9-819DBFCFCF83}" type="presParOf" srcId="{83B0EDB7-C73E-4A83-AF68-26D4CCC27181}" destId="{E1CCF53D-1A48-458C-8EA8-D29738C03286}" srcOrd="0" destOrd="0" presId="urn:microsoft.com/office/officeart/2005/8/layout/vProcess5"/>
    <dgm:cxn modelId="{C8418BD2-7297-4C10-AADB-42D9A596A03A}" type="presParOf" srcId="{83B0EDB7-C73E-4A83-AF68-26D4CCC27181}" destId="{A5A9F38A-C5C4-4B52-BE7B-A15BC2E1614C}" srcOrd="1" destOrd="0" presId="urn:microsoft.com/office/officeart/2005/8/layout/vProcess5"/>
    <dgm:cxn modelId="{BDAF8DD5-799B-42D3-A338-F6CCD17B4265}" type="presParOf" srcId="{83B0EDB7-C73E-4A83-AF68-26D4CCC27181}" destId="{27679283-13F0-4898-B060-C1965E69864C}" srcOrd="2" destOrd="0" presId="urn:microsoft.com/office/officeart/2005/8/layout/vProcess5"/>
    <dgm:cxn modelId="{0F0A18BB-F9B1-4C68-A07E-F9DF8C5D7E29}" type="presParOf" srcId="{83B0EDB7-C73E-4A83-AF68-26D4CCC27181}" destId="{5FAFBA88-6DF3-4C5A-BC34-A4F14FB59A6E}" srcOrd="3" destOrd="0" presId="urn:microsoft.com/office/officeart/2005/8/layout/vProcess5"/>
    <dgm:cxn modelId="{5772B374-BC96-4169-A637-320B016F9662}" type="presParOf" srcId="{83B0EDB7-C73E-4A83-AF68-26D4CCC27181}" destId="{8783A662-0AD8-4237-B166-36BABB5735BB}" srcOrd="4" destOrd="0" presId="urn:microsoft.com/office/officeart/2005/8/layout/vProcess5"/>
    <dgm:cxn modelId="{8275D129-A836-4375-8FCE-99217EAC7B95}" type="presParOf" srcId="{83B0EDB7-C73E-4A83-AF68-26D4CCC27181}" destId="{B8103485-0DD4-44B8-93BD-71992F726A9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15B3A-2C55-4072-B97C-AECC9B7233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78A42E-3C75-4FA7-915C-DDA890AA18EE}">
      <dgm:prSet/>
      <dgm:spPr/>
      <dgm:t>
        <a:bodyPr/>
        <a:lstStyle/>
        <a:p>
          <a:r>
            <a:rPr lang="en-US" dirty="0"/>
            <a:t>Quid Pro Quo Harassment</a:t>
          </a:r>
        </a:p>
      </dgm:t>
    </dgm:pt>
    <dgm:pt modelId="{0595DD79-D2D3-4BE8-BD6D-19ECACC18EDB}" type="parTrans" cxnId="{CF8F15D1-FDB3-4830-AE25-5F8396285518}">
      <dgm:prSet/>
      <dgm:spPr/>
      <dgm:t>
        <a:bodyPr/>
        <a:lstStyle/>
        <a:p>
          <a:endParaRPr lang="en-US"/>
        </a:p>
      </dgm:t>
    </dgm:pt>
    <dgm:pt modelId="{204DA8E2-8984-45F5-8025-4C507E0E5E55}" type="sibTrans" cxnId="{CF8F15D1-FDB3-4830-AE25-5F8396285518}">
      <dgm:prSet/>
      <dgm:spPr/>
      <dgm:t>
        <a:bodyPr/>
        <a:lstStyle/>
        <a:p>
          <a:endParaRPr lang="en-US"/>
        </a:p>
      </dgm:t>
    </dgm:pt>
    <dgm:pt modelId="{9CFAB76D-C412-4BA8-8F2A-F6FA1289EFE4}">
      <dgm:prSet/>
      <dgm:spPr/>
      <dgm:t>
        <a:bodyPr/>
        <a:lstStyle/>
        <a:p>
          <a:r>
            <a:rPr lang="en-US"/>
            <a:t>Hostile Environment </a:t>
          </a:r>
        </a:p>
      </dgm:t>
    </dgm:pt>
    <dgm:pt modelId="{96253958-6FC3-4311-AE38-0583954E7BF6}" type="parTrans" cxnId="{AD4853D1-6A37-431C-8728-6F46B8687F0C}">
      <dgm:prSet/>
      <dgm:spPr/>
      <dgm:t>
        <a:bodyPr/>
        <a:lstStyle/>
        <a:p>
          <a:endParaRPr lang="en-US"/>
        </a:p>
      </dgm:t>
    </dgm:pt>
    <dgm:pt modelId="{814DC604-8822-4AF9-9D93-51462EE1D4B4}" type="sibTrans" cxnId="{AD4853D1-6A37-431C-8728-6F46B8687F0C}">
      <dgm:prSet/>
      <dgm:spPr/>
      <dgm:t>
        <a:bodyPr/>
        <a:lstStyle/>
        <a:p>
          <a:endParaRPr lang="en-US"/>
        </a:p>
      </dgm:t>
    </dgm:pt>
    <dgm:pt modelId="{85B68092-09D1-4346-8F14-0A9F449D61F4}">
      <dgm:prSet/>
      <dgm:spPr/>
      <dgm:t>
        <a:bodyPr/>
        <a:lstStyle/>
        <a:p>
          <a:r>
            <a:rPr lang="en-US"/>
            <a:t>Harassment under Violence Against </a:t>
          </a:r>
          <a:br>
            <a:rPr lang="en-US"/>
          </a:br>
          <a:r>
            <a:rPr lang="en-US"/>
            <a:t>Women Act &amp; Clery Act</a:t>
          </a:r>
        </a:p>
      </dgm:t>
    </dgm:pt>
    <dgm:pt modelId="{5E85552E-5EB7-4784-A179-69CF06D0E1C0}" type="parTrans" cxnId="{725DD422-C8C9-4E06-9545-76D76598C87D}">
      <dgm:prSet/>
      <dgm:spPr/>
      <dgm:t>
        <a:bodyPr/>
        <a:lstStyle/>
        <a:p>
          <a:endParaRPr lang="en-US"/>
        </a:p>
      </dgm:t>
    </dgm:pt>
    <dgm:pt modelId="{D8F70CA3-67C9-4226-B9DD-33AD769663CA}" type="sibTrans" cxnId="{725DD422-C8C9-4E06-9545-76D76598C87D}">
      <dgm:prSet/>
      <dgm:spPr/>
      <dgm:t>
        <a:bodyPr/>
        <a:lstStyle/>
        <a:p>
          <a:endParaRPr lang="en-US"/>
        </a:p>
      </dgm:t>
    </dgm:pt>
    <dgm:pt modelId="{B2AA5179-FCE9-4256-9B1B-F4CE9D0666E1}" type="pres">
      <dgm:prSet presAssocID="{BEC15B3A-2C55-4072-B97C-AECC9B723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2DD86B-C8A1-4102-A977-C276286B366C}" type="pres">
      <dgm:prSet presAssocID="{C778A42E-3C75-4FA7-915C-DDA890AA18EE}" presName="hierRoot1" presStyleCnt="0"/>
      <dgm:spPr/>
    </dgm:pt>
    <dgm:pt modelId="{38295B2E-EB4F-45EA-87DF-5F594EC14A1A}" type="pres">
      <dgm:prSet presAssocID="{C778A42E-3C75-4FA7-915C-DDA890AA18EE}" presName="composite" presStyleCnt="0"/>
      <dgm:spPr/>
    </dgm:pt>
    <dgm:pt modelId="{7574ACA1-5915-48D3-B8E4-317EB935A853}" type="pres">
      <dgm:prSet presAssocID="{C778A42E-3C75-4FA7-915C-DDA890AA18EE}" presName="background" presStyleLbl="node0" presStyleIdx="0" presStyleCnt="3"/>
      <dgm:spPr/>
    </dgm:pt>
    <dgm:pt modelId="{463F8086-00CB-45EF-B5B6-94801659A288}" type="pres">
      <dgm:prSet presAssocID="{C778A42E-3C75-4FA7-915C-DDA890AA18E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7D8AA-4633-473F-AEF3-9539FF6AD158}" type="pres">
      <dgm:prSet presAssocID="{C778A42E-3C75-4FA7-915C-DDA890AA18EE}" presName="hierChild2" presStyleCnt="0"/>
      <dgm:spPr/>
    </dgm:pt>
    <dgm:pt modelId="{B2378408-7DB4-4641-8C09-E6AB94633B4F}" type="pres">
      <dgm:prSet presAssocID="{9CFAB76D-C412-4BA8-8F2A-F6FA1289EFE4}" presName="hierRoot1" presStyleCnt="0"/>
      <dgm:spPr/>
    </dgm:pt>
    <dgm:pt modelId="{C1250FD9-718B-4413-9F45-5FA5B5ADD71D}" type="pres">
      <dgm:prSet presAssocID="{9CFAB76D-C412-4BA8-8F2A-F6FA1289EFE4}" presName="composite" presStyleCnt="0"/>
      <dgm:spPr/>
    </dgm:pt>
    <dgm:pt modelId="{4228BABE-F7AF-472D-BA12-1E990D737071}" type="pres">
      <dgm:prSet presAssocID="{9CFAB76D-C412-4BA8-8F2A-F6FA1289EFE4}" presName="background" presStyleLbl="node0" presStyleIdx="1" presStyleCnt="3"/>
      <dgm:spPr/>
    </dgm:pt>
    <dgm:pt modelId="{3FC27448-1897-4FCB-8343-9FAA77669B9F}" type="pres">
      <dgm:prSet presAssocID="{9CFAB76D-C412-4BA8-8F2A-F6FA1289EFE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4F4B0-58C0-4F3D-A7FF-77225E8BD9E9}" type="pres">
      <dgm:prSet presAssocID="{9CFAB76D-C412-4BA8-8F2A-F6FA1289EFE4}" presName="hierChild2" presStyleCnt="0"/>
      <dgm:spPr/>
    </dgm:pt>
    <dgm:pt modelId="{0FDB615C-2073-47A0-9E84-3436FBBE22F5}" type="pres">
      <dgm:prSet presAssocID="{85B68092-09D1-4346-8F14-0A9F449D61F4}" presName="hierRoot1" presStyleCnt="0"/>
      <dgm:spPr/>
    </dgm:pt>
    <dgm:pt modelId="{F6A808B8-1C05-44AF-B23F-3ADA865435DD}" type="pres">
      <dgm:prSet presAssocID="{85B68092-09D1-4346-8F14-0A9F449D61F4}" presName="composite" presStyleCnt="0"/>
      <dgm:spPr/>
    </dgm:pt>
    <dgm:pt modelId="{E58A94F0-C7CE-451B-B942-0441E48182E3}" type="pres">
      <dgm:prSet presAssocID="{85B68092-09D1-4346-8F14-0A9F449D61F4}" presName="background" presStyleLbl="node0" presStyleIdx="2" presStyleCnt="3"/>
      <dgm:spPr/>
    </dgm:pt>
    <dgm:pt modelId="{D6EF1461-7350-4C42-A205-5F7CF8001C8C}" type="pres">
      <dgm:prSet presAssocID="{85B68092-09D1-4346-8F14-0A9F449D61F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3C7C3-8720-4F23-AB68-5307432A8292}" type="pres">
      <dgm:prSet presAssocID="{85B68092-09D1-4346-8F14-0A9F449D61F4}" presName="hierChild2" presStyleCnt="0"/>
      <dgm:spPr/>
    </dgm:pt>
  </dgm:ptLst>
  <dgm:cxnLst>
    <dgm:cxn modelId="{D2296637-AF3A-461B-902E-06CEEAFFDB82}" type="presOf" srcId="{85B68092-09D1-4346-8F14-0A9F449D61F4}" destId="{D6EF1461-7350-4C42-A205-5F7CF8001C8C}" srcOrd="0" destOrd="0" presId="urn:microsoft.com/office/officeart/2005/8/layout/hierarchy1"/>
    <dgm:cxn modelId="{887B2E0D-CDE9-4BF7-BE10-A6637CB50754}" type="presOf" srcId="{C778A42E-3C75-4FA7-915C-DDA890AA18EE}" destId="{463F8086-00CB-45EF-B5B6-94801659A288}" srcOrd="0" destOrd="0" presId="urn:microsoft.com/office/officeart/2005/8/layout/hierarchy1"/>
    <dgm:cxn modelId="{0401A5F2-21CD-4FD8-B899-C43582036D74}" type="presOf" srcId="{9CFAB76D-C412-4BA8-8F2A-F6FA1289EFE4}" destId="{3FC27448-1897-4FCB-8343-9FAA77669B9F}" srcOrd="0" destOrd="0" presId="urn:microsoft.com/office/officeart/2005/8/layout/hierarchy1"/>
    <dgm:cxn modelId="{725DD422-C8C9-4E06-9545-76D76598C87D}" srcId="{BEC15B3A-2C55-4072-B97C-AECC9B7233CF}" destId="{85B68092-09D1-4346-8F14-0A9F449D61F4}" srcOrd="2" destOrd="0" parTransId="{5E85552E-5EB7-4784-A179-69CF06D0E1C0}" sibTransId="{D8F70CA3-67C9-4226-B9DD-33AD769663CA}"/>
    <dgm:cxn modelId="{AD4853D1-6A37-431C-8728-6F46B8687F0C}" srcId="{BEC15B3A-2C55-4072-B97C-AECC9B7233CF}" destId="{9CFAB76D-C412-4BA8-8F2A-F6FA1289EFE4}" srcOrd="1" destOrd="0" parTransId="{96253958-6FC3-4311-AE38-0583954E7BF6}" sibTransId="{814DC604-8822-4AF9-9D93-51462EE1D4B4}"/>
    <dgm:cxn modelId="{CF8F15D1-FDB3-4830-AE25-5F8396285518}" srcId="{BEC15B3A-2C55-4072-B97C-AECC9B7233CF}" destId="{C778A42E-3C75-4FA7-915C-DDA890AA18EE}" srcOrd="0" destOrd="0" parTransId="{0595DD79-D2D3-4BE8-BD6D-19ECACC18EDB}" sibTransId="{204DA8E2-8984-45F5-8025-4C507E0E5E55}"/>
    <dgm:cxn modelId="{364D1EAC-3A1A-4157-A9ED-844CD98EB616}" type="presOf" srcId="{BEC15B3A-2C55-4072-B97C-AECC9B7233CF}" destId="{B2AA5179-FCE9-4256-9B1B-F4CE9D0666E1}" srcOrd="0" destOrd="0" presId="urn:microsoft.com/office/officeart/2005/8/layout/hierarchy1"/>
    <dgm:cxn modelId="{C5D277EA-1C28-4D56-910A-3D1BA83033CF}" type="presParOf" srcId="{B2AA5179-FCE9-4256-9B1B-F4CE9D0666E1}" destId="{C32DD86B-C8A1-4102-A977-C276286B366C}" srcOrd="0" destOrd="0" presId="urn:microsoft.com/office/officeart/2005/8/layout/hierarchy1"/>
    <dgm:cxn modelId="{F041C1DF-1E6A-46EA-8DE8-0853CAE62110}" type="presParOf" srcId="{C32DD86B-C8A1-4102-A977-C276286B366C}" destId="{38295B2E-EB4F-45EA-87DF-5F594EC14A1A}" srcOrd="0" destOrd="0" presId="urn:microsoft.com/office/officeart/2005/8/layout/hierarchy1"/>
    <dgm:cxn modelId="{8D08B4DD-C2FD-40C3-BBF6-89A0236A322E}" type="presParOf" srcId="{38295B2E-EB4F-45EA-87DF-5F594EC14A1A}" destId="{7574ACA1-5915-48D3-B8E4-317EB935A853}" srcOrd="0" destOrd="0" presId="urn:microsoft.com/office/officeart/2005/8/layout/hierarchy1"/>
    <dgm:cxn modelId="{704B493C-4553-4750-AFCE-67ED36CB8070}" type="presParOf" srcId="{38295B2E-EB4F-45EA-87DF-5F594EC14A1A}" destId="{463F8086-00CB-45EF-B5B6-94801659A288}" srcOrd="1" destOrd="0" presId="urn:microsoft.com/office/officeart/2005/8/layout/hierarchy1"/>
    <dgm:cxn modelId="{5FCAEA3F-090B-482E-B0D0-3B0743D7C2EE}" type="presParOf" srcId="{C32DD86B-C8A1-4102-A977-C276286B366C}" destId="{D767D8AA-4633-473F-AEF3-9539FF6AD158}" srcOrd="1" destOrd="0" presId="urn:microsoft.com/office/officeart/2005/8/layout/hierarchy1"/>
    <dgm:cxn modelId="{8F20F11D-2833-4E13-A777-7F4EE794F92C}" type="presParOf" srcId="{B2AA5179-FCE9-4256-9B1B-F4CE9D0666E1}" destId="{B2378408-7DB4-4641-8C09-E6AB94633B4F}" srcOrd="1" destOrd="0" presId="urn:microsoft.com/office/officeart/2005/8/layout/hierarchy1"/>
    <dgm:cxn modelId="{DDABBE8A-67EA-4763-A1B7-6F4AEAC37C59}" type="presParOf" srcId="{B2378408-7DB4-4641-8C09-E6AB94633B4F}" destId="{C1250FD9-718B-4413-9F45-5FA5B5ADD71D}" srcOrd="0" destOrd="0" presId="urn:microsoft.com/office/officeart/2005/8/layout/hierarchy1"/>
    <dgm:cxn modelId="{BAC201D3-BE5D-4168-9B07-45E3D6A81016}" type="presParOf" srcId="{C1250FD9-718B-4413-9F45-5FA5B5ADD71D}" destId="{4228BABE-F7AF-472D-BA12-1E990D737071}" srcOrd="0" destOrd="0" presId="urn:microsoft.com/office/officeart/2005/8/layout/hierarchy1"/>
    <dgm:cxn modelId="{9DE2A881-9E54-40A1-80A3-3F6A3F0A0F7D}" type="presParOf" srcId="{C1250FD9-718B-4413-9F45-5FA5B5ADD71D}" destId="{3FC27448-1897-4FCB-8343-9FAA77669B9F}" srcOrd="1" destOrd="0" presId="urn:microsoft.com/office/officeart/2005/8/layout/hierarchy1"/>
    <dgm:cxn modelId="{31EBA841-7273-461B-BD30-0547DF805962}" type="presParOf" srcId="{B2378408-7DB4-4641-8C09-E6AB94633B4F}" destId="{26D4F4B0-58C0-4F3D-A7FF-77225E8BD9E9}" srcOrd="1" destOrd="0" presId="urn:microsoft.com/office/officeart/2005/8/layout/hierarchy1"/>
    <dgm:cxn modelId="{537C2FA4-25BA-43CA-A129-0C47137FFD69}" type="presParOf" srcId="{B2AA5179-FCE9-4256-9B1B-F4CE9D0666E1}" destId="{0FDB615C-2073-47A0-9E84-3436FBBE22F5}" srcOrd="2" destOrd="0" presId="urn:microsoft.com/office/officeart/2005/8/layout/hierarchy1"/>
    <dgm:cxn modelId="{DBABD23D-7E88-4C93-AE2F-3A42BD754FC5}" type="presParOf" srcId="{0FDB615C-2073-47A0-9E84-3436FBBE22F5}" destId="{F6A808B8-1C05-44AF-B23F-3ADA865435DD}" srcOrd="0" destOrd="0" presId="urn:microsoft.com/office/officeart/2005/8/layout/hierarchy1"/>
    <dgm:cxn modelId="{16FE759C-61D5-4E64-92AA-7A1DC725F657}" type="presParOf" srcId="{F6A808B8-1C05-44AF-B23F-3ADA865435DD}" destId="{E58A94F0-C7CE-451B-B942-0441E48182E3}" srcOrd="0" destOrd="0" presId="urn:microsoft.com/office/officeart/2005/8/layout/hierarchy1"/>
    <dgm:cxn modelId="{1A64FE6C-BCFE-4B67-A3B8-609C27012D63}" type="presParOf" srcId="{F6A808B8-1C05-44AF-B23F-3ADA865435DD}" destId="{D6EF1461-7350-4C42-A205-5F7CF8001C8C}" srcOrd="1" destOrd="0" presId="urn:microsoft.com/office/officeart/2005/8/layout/hierarchy1"/>
    <dgm:cxn modelId="{1561BD44-9AC9-4ECA-BC33-F80194ABBAD8}" type="presParOf" srcId="{0FDB615C-2073-47A0-9E84-3436FBBE22F5}" destId="{F3F3C7C3-8720-4F23-AB68-5307432A82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3C76B3-111A-4596-B81F-52BCA4D346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8267CA-D22E-4CC4-BBE0-E92B95440117}">
      <dgm:prSet/>
      <dgm:spPr/>
      <dgm:t>
        <a:bodyPr/>
        <a:lstStyle/>
        <a:p>
          <a:r>
            <a:rPr lang="en-US" dirty="0"/>
            <a:t>Before investigative report is complete, </a:t>
          </a:r>
          <a:br>
            <a:rPr lang="en-US" dirty="0"/>
          </a:br>
          <a:r>
            <a:rPr lang="en-US" dirty="0"/>
            <a:t>provide evidence to both complainant and respondent </a:t>
          </a:r>
          <a:br>
            <a:rPr lang="en-US" dirty="0"/>
          </a:br>
          <a:r>
            <a:rPr lang="en-US" dirty="0"/>
            <a:t>(and their advisors) for review</a:t>
          </a:r>
        </a:p>
      </dgm:t>
    </dgm:pt>
    <dgm:pt modelId="{ACD3B4FD-11D0-4C9C-BB05-0B6AAF4E45D0}" type="parTrans" cxnId="{0FFA5FC7-B188-410A-AC62-25D3BF8D6167}">
      <dgm:prSet/>
      <dgm:spPr/>
      <dgm:t>
        <a:bodyPr/>
        <a:lstStyle/>
        <a:p>
          <a:endParaRPr lang="en-US"/>
        </a:p>
      </dgm:t>
    </dgm:pt>
    <dgm:pt modelId="{C13FCD1E-6953-4155-9A9A-1A0EE6E7D81E}" type="sibTrans" cxnId="{0FFA5FC7-B188-410A-AC62-25D3BF8D6167}">
      <dgm:prSet/>
      <dgm:spPr/>
      <dgm:t>
        <a:bodyPr/>
        <a:lstStyle/>
        <a:p>
          <a:endParaRPr lang="en-US"/>
        </a:p>
      </dgm:t>
    </dgm:pt>
    <dgm:pt modelId="{E97F796C-99D0-4BC3-AA97-3D2D5C0E264E}">
      <dgm:prSet/>
      <dgm:spPr/>
      <dgm:t>
        <a:bodyPr/>
        <a:lstStyle/>
        <a:p>
          <a:r>
            <a:rPr lang="en-US" dirty="0"/>
            <a:t>Allow parties 10 days to submit written response</a:t>
          </a:r>
        </a:p>
      </dgm:t>
    </dgm:pt>
    <dgm:pt modelId="{A9276A3C-3607-4DEE-B3C6-BB766A6F2505}" type="parTrans" cxnId="{DA311298-464B-4750-BD1D-0A42DAC4AB93}">
      <dgm:prSet/>
      <dgm:spPr/>
      <dgm:t>
        <a:bodyPr/>
        <a:lstStyle/>
        <a:p>
          <a:endParaRPr lang="en-US"/>
        </a:p>
      </dgm:t>
    </dgm:pt>
    <dgm:pt modelId="{4BA50A87-C392-4B94-B7EA-4E23002027D0}" type="sibTrans" cxnId="{DA311298-464B-4750-BD1D-0A42DAC4AB93}">
      <dgm:prSet/>
      <dgm:spPr/>
      <dgm:t>
        <a:bodyPr/>
        <a:lstStyle/>
        <a:p>
          <a:endParaRPr lang="en-US"/>
        </a:p>
      </dgm:t>
    </dgm:pt>
    <dgm:pt modelId="{04999081-BBF9-4054-9AD0-82C77E32799B}">
      <dgm:prSet/>
      <dgm:spPr/>
      <dgm:t>
        <a:bodyPr/>
        <a:lstStyle/>
        <a:p>
          <a:r>
            <a:rPr lang="en-US" dirty="0"/>
            <a:t>Consider parties’ response prior to completion of report; more investigation may be needed</a:t>
          </a:r>
        </a:p>
      </dgm:t>
    </dgm:pt>
    <dgm:pt modelId="{6EDFCE64-E6A3-4C71-BB26-DFE11D2D5CA2}" type="parTrans" cxnId="{3172DEF1-308A-429A-B038-0CD27F95E4EA}">
      <dgm:prSet/>
      <dgm:spPr/>
      <dgm:t>
        <a:bodyPr/>
        <a:lstStyle/>
        <a:p>
          <a:endParaRPr lang="en-US"/>
        </a:p>
      </dgm:t>
    </dgm:pt>
    <dgm:pt modelId="{FA92DFF5-C215-49D8-8424-74DC0C9945E4}" type="sibTrans" cxnId="{3172DEF1-308A-429A-B038-0CD27F95E4EA}">
      <dgm:prSet/>
      <dgm:spPr/>
      <dgm:t>
        <a:bodyPr/>
        <a:lstStyle/>
        <a:p>
          <a:endParaRPr lang="en-US"/>
        </a:p>
      </dgm:t>
    </dgm:pt>
    <dgm:pt modelId="{B90D2A65-CADF-4100-9586-B7D6BDC51049}" type="pres">
      <dgm:prSet presAssocID="{1D3C76B3-111A-4596-B81F-52BCA4D346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BA1ED-096D-4D64-95BB-21354760B097}" type="pres">
      <dgm:prSet presAssocID="{A88267CA-D22E-4CC4-BBE0-E92B95440117}" presName="compNode" presStyleCnt="0"/>
      <dgm:spPr/>
    </dgm:pt>
    <dgm:pt modelId="{A1D75CC6-332B-40D8-8C68-D693A2738E02}" type="pres">
      <dgm:prSet presAssocID="{A88267CA-D22E-4CC4-BBE0-E92B95440117}" presName="bgRect" presStyleLbl="bgShp" presStyleIdx="0" presStyleCnt="3"/>
      <dgm:spPr/>
    </dgm:pt>
    <dgm:pt modelId="{1CEEA07B-24D5-4741-8CA8-B6689B8E5521}" type="pres">
      <dgm:prSet presAssocID="{A88267CA-D22E-4CC4-BBE0-E92B954401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E2428E74-726B-4F12-B331-63A402F45B80}" type="pres">
      <dgm:prSet presAssocID="{A88267CA-D22E-4CC4-BBE0-E92B95440117}" presName="spaceRect" presStyleCnt="0"/>
      <dgm:spPr/>
    </dgm:pt>
    <dgm:pt modelId="{0AC7024F-5041-4A94-81AD-7197E29111CE}" type="pres">
      <dgm:prSet presAssocID="{A88267CA-D22E-4CC4-BBE0-E92B9544011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13F06F-2D0A-43E4-AF5A-D4759015C9CF}" type="pres">
      <dgm:prSet presAssocID="{C13FCD1E-6953-4155-9A9A-1A0EE6E7D81E}" presName="sibTrans" presStyleCnt="0"/>
      <dgm:spPr/>
    </dgm:pt>
    <dgm:pt modelId="{2C58FB5C-9954-43A6-9F41-BC826A020654}" type="pres">
      <dgm:prSet presAssocID="{E97F796C-99D0-4BC3-AA97-3D2D5C0E264E}" presName="compNode" presStyleCnt="0"/>
      <dgm:spPr/>
    </dgm:pt>
    <dgm:pt modelId="{2D957CCF-A31A-49FF-A792-147A14BCE85C}" type="pres">
      <dgm:prSet presAssocID="{E97F796C-99D0-4BC3-AA97-3D2D5C0E264E}" presName="bgRect" presStyleLbl="bgShp" presStyleIdx="1" presStyleCnt="3"/>
      <dgm:spPr/>
    </dgm:pt>
    <dgm:pt modelId="{06942D4B-C52D-4814-8438-B46F2CC8A03D}" type="pres">
      <dgm:prSet presAssocID="{E97F796C-99D0-4BC3-AA97-3D2D5C0E26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55DB4F2-C024-47A9-B45A-D3615CF4010C}" type="pres">
      <dgm:prSet presAssocID="{E97F796C-99D0-4BC3-AA97-3D2D5C0E264E}" presName="spaceRect" presStyleCnt="0"/>
      <dgm:spPr/>
    </dgm:pt>
    <dgm:pt modelId="{34D3B687-8229-4152-89C0-8E8267912B3E}" type="pres">
      <dgm:prSet presAssocID="{E97F796C-99D0-4BC3-AA97-3D2D5C0E264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3C5749-EA35-4A48-A941-5B196B1AD03D}" type="pres">
      <dgm:prSet presAssocID="{4BA50A87-C392-4B94-B7EA-4E23002027D0}" presName="sibTrans" presStyleCnt="0"/>
      <dgm:spPr/>
    </dgm:pt>
    <dgm:pt modelId="{21AF567A-CF4B-4DFF-B589-415C174A14DD}" type="pres">
      <dgm:prSet presAssocID="{04999081-BBF9-4054-9AD0-82C77E32799B}" presName="compNode" presStyleCnt="0"/>
      <dgm:spPr/>
    </dgm:pt>
    <dgm:pt modelId="{06151774-8EC4-428E-BEDF-B1F5FCE9F575}" type="pres">
      <dgm:prSet presAssocID="{04999081-BBF9-4054-9AD0-82C77E32799B}" presName="bgRect" presStyleLbl="bgShp" presStyleIdx="2" presStyleCnt="3"/>
      <dgm:spPr/>
    </dgm:pt>
    <dgm:pt modelId="{1CEDC794-6679-448C-A303-3E5C04011E71}" type="pres">
      <dgm:prSet presAssocID="{04999081-BBF9-4054-9AD0-82C77E3279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12C39CE-1589-4752-9A4E-359759D6BDEF}" type="pres">
      <dgm:prSet presAssocID="{04999081-BBF9-4054-9AD0-82C77E32799B}" presName="spaceRect" presStyleCnt="0"/>
      <dgm:spPr/>
    </dgm:pt>
    <dgm:pt modelId="{C8B1ABF1-A597-45F4-B2E1-2B381A307947}" type="pres">
      <dgm:prSet presAssocID="{04999081-BBF9-4054-9AD0-82C77E32799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B0E44-1CD2-4891-85D0-4037A9836316}" type="presOf" srcId="{1D3C76B3-111A-4596-B81F-52BCA4D346D3}" destId="{B90D2A65-CADF-4100-9586-B7D6BDC51049}" srcOrd="0" destOrd="0" presId="urn:microsoft.com/office/officeart/2018/2/layout/IconVerticalSolidList"/>
    <dgm:cxn modelId="{2CC86FB7-F5F8-4B40-B8D5-32AE786982BE}" type="presOf" srcId="{E97F796C-99D0-4BC3-AA97-3D2D5C0E264E}" destId="{34D3B687-8229-4152-89C0-8E8267912B3E}" srcOrd="0" destOrd="0" presId="urn:microsoft.com/office/officeart/2018/2/layout/IconVerticalSolidList"/>
    <dgm:cxn modelId="{5B7F43A6-0803-4F49-B55F-361349055A20}" type="presOf" srcId="{04999081-BBF9-4054-9AD0-82C77E32799B}" destId="{C8B1ABF1-A597-45F4-B2E1-2B381A307947}" srcOrd="0" destOrd="0" presId="urn:microsoft.com/office/officeart/2018/2/layout/IconVerticalSolidList"/>
    <dgm:cxn modelId="{0FFA5FC7-B188-410A-AC62-25D3BF8D6167}" srcId="{1D3C76B3-111A-4596-B81F-52BCA4D346D3}" destId="{A88267CA-D22E-4CC4-BBE0-E92B95440117}" srcOrd="0" destOrd="0" parTransId="{ACD3B4FD-11D0-4C9C-BB05-0B6AAF4E45D0}" sibTransId="{C13FCD1E-6953-4155-9A9A-1A0EE6E7D81E}"/>
    <dgm:cxn modelId="{DA311298-464B-4750-BD1D-0A42DAC4AB93}" srcId="{1D3C76B3-111A-4596-B81F-52BCA4D346D3}" destId="{E97F796C-99D0-4BC3-AA97-3D2D5C0E264E}" srcOrd="1" destOrd="0" parTransId="{A9276A3C-3607-4DEE-B3C6-BB766A6F2505}" sibTransId="{4BA50A87-C392-4B94-B7EA-4E23002027D0}"/>
    <dgm:cxn modelId="{3172DEF1-308A-429A-B038-0CD27F95E4EA}" srcId="{1D3C76B3-111A-4596-B81F-52BCA4D346D3}" destId="{04999081-BBF9-4054-9AD0-82C77E32799B}" srcOrd="2" destOrd="0" parTransId="{6EDFCE64-E6A3-4C71-BB26-DFE11D2D5CA2}" sibTransId="{FA92DFF5-C215-49D8-8424-74DC0C9945E4}"/>
    <dgm:cxn modelId="{D5345F5E-4740-4DDA-AD1F-7B89257E1626}" type="presOf" srcId="{A88267CA-D22E-4CC4-BBE0-E92B95440117}" destId="{0AC7024F-5041-4A94-81AD-7197E29111CE}" srcOrd="0" destOrd="0" presId="urn:microsoft.com/office/officeart/2018/2/layout/IconVerticalSolidList"/>
    <dgm:cxn modelId="{556339D7-CFF6-481B-A1B4-0F5C8958DC7D}" type="presParOf" srcId="{B90D2A65-CADF-4100-9586-B7D6BDC51049}" destId="{13DBA1ED-096D-4D64-95BB-21354760B097}" srcOrd="0" destOrd="0" presId="urn:microsoft.com/office/officeart/2018/2/layout/IconVerticalSolidList"/>
    <dgm:cxn modelId="{53B4FBE0-AD2B-4E0F-826C-1391C47869A6}" type="presParOf" srcId="{13DBA1ED-096D-4D64-95BB-21354760B097}" destId="{A1D75CC6-332B-40D8-8C68-D693A2738E02}" srcOrd="0" destOrd="0" presId="urn:microsoft.com/office/officeart/2018/2/layout/IconVerticalSolidList"/>
    <dgm:cxn modelId="{85AF4757-AADF-4B9F-9B66-87C88864BB28}" type="presParOf" srcId="{13DBA1ED-096D-4D64-95BB-21354760B097}" destId="{1CEEA07B-24D5-4741-8CA8-B6689B8E5521}" srcOrd="1" destOrd="0" presId="urn:microsoft.com/office/officeart/2018/2/layout/IconVerticalSolidList"/>
    <dgm:cxn modelId="{461CE06B-549B-4E0A-B17C-D896D48EC958}" type="presParOf" srcId="{13DBA1ED-096D-4D64-95BB-21354760B097}" destId="{E2428E74-726B-4F12-B331-63A402F45B80}" srcOrd="2" destOrd="0" presId="urn:microsoft.com/office/officeart/2018/2/layout/IconVerticalSolidList"/>
    <dgm:cxn modelId="{8EEBAE3D-6D11-4053-8424-EDDBE925E009}" type="presParOf" srcId="{13DBA1ED-096D-4D64-95BB-21354760B097}" destId="{0AC7024F-5041-4A94-81AD-7197E29111CE}" srcOrd="3" destOrd="0" presId="urn:microsoft.com/office/officeart/2018/2/layout/IconVerticalSolidList"/>
    <dgm:cxn modelId="{7F179317-9B24-4162-815D-BFA39995CD6D}" type="presParOf" srcId="{B90D2A65-CADF-4100-9586-B7D6BDC51049}" destId="{CE13F06F-2D0A-43E4-AF5A-D4759015C9CF}" srcOrd="1" destOrd="0" presId="urn:microsoft.com/office/officeart/2018/2/layout/IconVerticalSolidList"/>
    <dgm:cxn modelId="{DB5CDB75-817D-4732-9717-B3815AA5EF75}" type="presParOf" srcId="{B90D2A65-CADF-4100-9586-B7D6BDC51049}" destId="{2C58FB5C-9954-43A6-9F41-BC826A020654}" srcOrd="2" destOrd="0" presId="urn:microsoft.com/office/officeart/2018/2/layout/IconVerticalSolidList"/>
    <dgm:cxn modelId="{880165D3-E978-4BAB-A711-3E38C601EC33}" type="presParOf" srcId="{2C58FB5C-9954-43A6-9F41-BC826A020654}" destId="{2D957CCF-A31A-49FF-A792-147A14BCE85C}" srcOrd="0" destOrd="0" presId="urn:microsoft.com/office/officeart/2018/2/layout/IconVerticalSolidList"/>
    <dgm:cxn modelId="{9FFAEC82-98E2-4E13-AE90-89E88743D414}" type="presParOf" srcId="{2C58FB5C-9954-43A6-9F41-BC826A020654}" destId="{06942D4B-C52D-4814-8438-B46F2CC8A03D}" srcOrd="1" destOrd="0" presId="urn:microsoft.com/office/officeart/2018/2/layout/IconVerticalSolidList"/>
    <dgm:cxn modelId="{B4924C93-8B9A-4AA7-8A0F-5FFC5E5700B9}" type="presParOf" srcId="{2C58FB5C-9954-43A6-9F41-BC826A020654}" destId="{155DB4F2-C024-47A9-B45A-D3615CF4010C}" srcOrd="2" destOrd="0" presId="urn:microsoft.com/office/officeart/2018/2/layout/IconVerticalSolidList"/>
    <dgm:cxn modelId="{7A3C8397-628E-43C4-8EFB-AD4668B50976}" type="presParOf" srcId="{2C58FB5C-9954-43A6-9F41-BC826A020654}" destId="{34D3B687-8229-4152-89C0-8E8267912B3E}" srcOrd="3" destOrd="0" presId="urn:microsoft.com/office/officeart/2018/2/layout/IconVerticalSolidList"/>
    <dgm:cxn modelId="{FC945CF2-3ED9-42B4-BDCC-77D3BDCE24E8}" type="presParOf" srcId="{B90D2A65-CADF-4100-9586-B7D6BDC51049}" destId="{2A3C5749-EA35-4A48-A941-5B196B1AD03D}" srcOrd="3" destOrd="0" presId="urn:microsoft.com/office/officeart/2018/2/layout/IconVerticalSolidList"/>
    <dgm:cxn modelId="{ED5155FB-9EFB-4081-8B69-81E7841B15B7}" type="presParOf" srcId="{B90D2A65-CADF-4100-9586-B7D6BDC51049}" destId="{21AF567A-CF4B-4DFF-B589-415C174A14DD}" srcOrd="4" destOrd="0" presId="urn:microsoft.com/office/officeart/2018/2/layout/IconVerticalSolidList"/>
    <dgm:cxn modelId="{E810497E-26BF-43D0-A9F7-86DD8B1B254D}" type="presParOf" srcId="{21AF567A-CF4B-4DFF-B589-415C174A14DD}" destId="{06151774-8EC4-428E-BEDF-B1F5FCE9F575}" srcOrd="0" destOrd="0" presId="urn:microsoft.com/office/officeart/2018/2/layout/IconVerticalSolidList"/>
    <dgm:cxn modelId="{A94B0086-5086-4DB6-B20A-F65E63D79ED0}" type="presParOf" srcId="{21AF567A-CF4B-4DFF-B589-415C174A14DD}" destId="{1CEDC794-6679-448C-A303-3E5C04011E71}" srcOrd="1" destOrd="0" presId="urn:microsoft.com/office/officeart/2018/2/layout/IconVerticalSolidList"/>
    <dgm:cxn modelId="{68C9430C-22DA-4ED2-8827-27D0599AA7D3}" type="presParOf" srcId="{21AF567A-CF4B-4DFF-B589-415C174A14DD}" destId="{312C39CE-1589-4752-9A4E-359759D6BDEF}" srcOrd="2" destOrd="0" presId="urn:microsoft.com/office/officeart/2018/2/layout/IconVerticalSolidList"/>
    <dgm:cxn modelId="{CBDE9F1E-D6E1-4521-B5F3-C343DCF7BDB1}" type="presParOf" srcId="{21AF567A-CF4B-4DFF-B589-415C174A14DD}" destId="{C8B1ABF1-A597-45F4-B2E1-2B381A307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8D3FA6-D50E-4A94-A894-114AC46F91F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CD1B03-60FE-4EE1-AC28-E2834BC9AFE9}">
      <dgm:prSet/>
      <dgm:spPr/>
      <dgm:t>
        <a:bodyPr/>
        <a:lstStyle/>
        <a:p>
          <a:r>
            <a:rPr lang="en-US"/>
            <a:t>Create</a:t>
          </a:r>
        </a:p>
      </dgm:t>
    </dgm:pt>
    <dgm:pt modelId="{D7F1A75E-AD58-4C78-8A9D-02E95273C86B}" type="parTrans" cxnId="{ADDA2D90-C1A2-472A-932C-216C6A52815C}">
      <dgm:prSet/>
      <dgm:spPr/>
      <dgm:t>
        <a:bodyPr/>
        <a:lstStyle/>
        <a:p>
          <a:endParaRPr lang="en-US"/>
        </a:p>
      </dgm:t>
    </dgm:pt>
    <dgm:pt modelId="{A062DF94-9D6E-4958-842C-05174EE9EE46}" type="sibTrans" cxnId="{ADDA2D90-C1A2-472A-932C-216C6A52815C}">
      <dgm:prSet/>
      <dgm:spPr/>
      <dgm:t>
        <a:bodyPr/>
        <a:lstStyle/>
        <a:p>
          <a:endParaRPr lang="en-US"/>
        </a:p>
      </dgm:t>
    </dgm:pt>
    <dgm:pt modelId="{76E5730B-E2E0-423D-ACE8-A4F277882F5A}">
      <dgm:prSet/>
      <dgm:spPr/>
      <dgm:t>
        <a:bodyPr/>
        <a:lstStyle/>
        <a:p>
          <a:r>
            <a:rPr lang="en-US" dirty="0"/>
            <a:t>School districts must create an investigative report </a:t>
          </a:r>
          <a:br>
            <a:rPr lang="en-US" dirty="0"/>
          </a:br>
          <a:r>
            <a:rPr lang="en-US" dirty="0"/>
            <a:t>that “fairly summarizes relevant evidence”</a:t>
          </a:r>
        </a:p>
      </dgm:t>
    </dgm:pt>
    <dgm:pt modelId="{F46C2D46-5A8B-4C04-9417-CCF0D5F59A8D}" type="parTrans" cxnId="{062E47D6-C6AF-4DB6-882F-59CB68590F1F}">
      <dgm:prSet/>
      <dgm:spPr/>
      <dgm:t>
        <a:bodyPr/>
        <a:lstStyle/>
        <a:p>
          <a:endParaRPr lang="en-US"/>
        </a:p>
      </dgm:t>
    </dgm:pt>
    <dgm:pt modelId="{B93D1889-B529-4EEE-AB98-4E4A7A540E66}" type="sibTrans" cxnId="{062E47D6-C6AF-4DB6-882F-59CB68590F1F}">
      <dgm:prSet/>
      <dgm:spPr/>
      <dgm:t>
        <a:bodyPr/>
        <a:lstStyle/>
        <a:p>
          <a:endParaRPr lang="en-US"/>
        </a:p>
      </dgm:t>
    </dgm:pt>
    <dgm:pt modelId="{1BA9112B-DAA2-425A-9322-03A173A7FE01}">
      <dgm:prSet/>
      <dgm:spPr/>
      <dgm:t>
        <a:bodyPr/>
        <a:lstStyle/>
        <a:p>
          <a:r>
            <a:rPr lang="en-US"/>
            <a:t>Send</a:t>
          </a:r>
        </a:p>
      </dgm:t>
    </dgm:pt>
    <dgm:pt modelId="{3DB6FF5D-9064-4CFB-8C7E-A7F71AB2A0BA}" type="parTrans" cxnId="{ED0C8D8B-56C1-40F1-A5CF-8A09BA19DEC6}">
      <dgm:prSet/>
      <dgm:spPr/>
      <dgm:t>
        <a:bodyPr/>
        <a:lstStyle/>
        <a:p>
          <a:endParaRPr lang="en-US"/>
        </a:p>
      </dgm:t>
    </dgm:pt>
    <dgm:pt modelId="{2446C1C3-E55A-4B80-B134-F7D33E8BF947}" type="sibTrans" cxnId="{ED0C8D8B-56C1-40F1-A5CF-8A09BA19DEC6}">
      <dgm:prSet/>
      <dgm:spPr/>
      <dgm:t>
        <a:bodyPr/>
        <a:lstStyle/>
        <a:p>
          <a:endParaRPr lang="en-US"/>
        </a:p>
      </dgm:t>
    </dgm:pt>
    <dgm:pt modelId="{0CF87906-87E2-4AD3-8B7B-D18817638199}">
      <dgm:prSet/>
      <dgm:spPr/>
      <dgm:t>
        <a:bodyPr/>
        <a:lstStyle/>
        <a:p>
          <a:r>
            <a:rPr lang="en-US" dirty="0"/>
            <a:t>Send to each party investigative report 10 days </a:t>
          </a:r>
          <a:br>
            <a:rPr lang="en-US" dirty="0"/>
          </a:br>
          <a:r>
            <a:rPr lang="en-US" dirty="0"/>
            <a:t>prior to a determination of responsibility</a:t>
          </a:r>
        </a:p>
      </dgm:t>
    </dgm:pt>
    <dgm:pt modelId="{DEC7EAA8-7F34-45EB-9327-CA7724C57563}" type="parTrans" cxnId="{B7E91572-4838-43D0-B8D8-7022BA39E193}">
      <dgm:prSet/>
      <dgm:spPr/>
      <dgm:t>
        <a:bodyPr/>
        <a:lstStyle/>
        <a:p>
          <a:endParaRPr lang="en-US"/>
        </a:p>
      </dgm:t>
    </dgm:pt>
    <dgm:pt modelId="{51CE2CAE-06B8-4DDA-A331-60C3E32236E3}" type="sibTrans" cxnId="{B7E91572-4838-43D0-B8D8-7022BA39E193}">
      <dgm:prSet/>
      <dgm:spPr/>
      <dgm:t>
        <a:bodyPr/>
        <a:lstStyle/>
        <a:p>
          <a:endParaRPr lang="en-US"/>
        </a:p>
      </dgm:t>
    </dgm:pt>
    <dgm:pt modelId="{C14540F4-463F-48ED-ABBC-A87004A71525}">
      <dgm:prSet/>
      <dgm:spPr/>
      <dgm:t>
        <a:bodyPr/>
        <a:lstStyle/>
        <a:p>
          <a:r>
            <a:rPr lang="en-US"/>
            <a:t>Allow</a:t>
          </a:r>
        </a:p>
      </dgm:t>
    </dgm:pt>
    <dgm:pt modelId="{A7385C10-6AD0-4973-BE78-A748DB93E874}" type="parTrans" cxnId="{7FECE0A4-684F-4FEA-8497-71C71F4DD1AA}">
      <dgm:prSet/>
      <dgm:spPr/>
      <dgm:t>
        <a:bodyPr/>
        <a:lstStyle/>
        <a:p>
          <a:endParaRPr lang="en-US"/>
        </a:p>
      </dgm:t>
    </dgm:pt>
    <dgm:pt modelId="{99E2B10F-931A-4623-88DC-DAE3F8FCABB6}" type="sibTrans" cxnId="{7FECE0A4-684F-4FEA-8497-71C71F4DD1AA}">
      <dgm:prSet/>
      <dgm:spPr/>
      <dgm:t>
        <a:bodyPr/>
        <a:lstStyle/>
        <a:p>
          <a:endParaRPr lang="en-US"/>
        </a:p>
      </dgm:t>
    </dgm:pt>
    <dgm:pt modelId="{6B020A05-039A-446E-BC61-D0E5FBD61271}">
      <dgm:prSet/>
      <dgm:spPr/>
      <dgm:t>
        <a:bodyPr/>
        <a:lstStyle/>
        <a:p>
          <a:r>
            <a:rPr lang="en-US"/>
            <a:t>Allow parties to review and respond to investigative report</a:t>
          </a:r>
        </a:p>
      </dgm:t>
    </dgm:pt>
    <dgm:pt modelId="{E0433349-BF01-44FD-AB3C-D2620C4A49F8}" type="parTrans" cxnId="{A0D12E97-53A2-4827-B527-A98DA0C3A8B9}">
      <dgm:prSet/>
      <dgm:spPr/>
      <dgm:t>
        <a:bodyPr/>
        <a:lstStyle/>
        <a:p>
          <a:endParaRPr lang="en-US"/>
        </a:p>
      </dgm:t>
    </dgm:pt>
    <dgm:pt modelId="{5760DA7F-6C5E-40F8-8EC5-21B1335A6D63}" type="sibTrans" cxnId="{A0D12E97-53A2-4827-B527-A98DA0C3A8B9}">
      <dgm:prSet/>
      <dgm:spPr/>
      <dgm:t>
        <a:bodyPr/>
        <a:lstStyle/>
        <a:p>
          <a:endParaRPr lang="en-US"/>
        </a:p>
      </dgm:t>
    </dgm:pt>
    <dgm:pt modelId="{2C5CF9EE-31F9-44BF-9DA2-512497A0700D}">
      <dgm:prSet/>
      <dgm:spPr/>
      <dgm:t>
        <a:bodyPr/>
        <a:lstStyle/>
        <a:p>
          <a:r>
            <a:rPr lang="en-US"/>
            <a:t>Exchange</a:t>
          </a:r>
        </a:p>
      </dgm:t>
    </dgm:pt>
    <dgm:pt modelId="{2FE0BF22-B823-41AB-A58E-D446CF6B053A}" type="parTrans" cxnId="{4128AD9E-2E40-41C7-A652-ACC82D35C3FB}">
      <dgm:prSet/>
      <dgm:spPr/>
      <dgm:t>
        <a:bodyPr/>
        <a:lstStyle/>
        <a:p>
          <a:endParaRPr lang="en-US"/>
        </a:p>
      </dgm:t>
    </dgm:pt>
    <dgm:pt modelId="{C8961FB2-8F32-4165-A803-97F7C3758119}" type="sibTrans" cxnId="{4128AD9E-2E40-41C7-A652-ACC82D35C3FB}">
      <dgm:prSet/>
      <dgm:spPr/>
      <dgm:t>
        <a:bodyPr/>
        <a:lstStyle/>
        <a:p>
          <a:endParaRPr lang="en-US"/>
        </a:p>
      </dgm:t>
    </dgm:pt>
    <dgm:pt modelId="{1BE6CD1D-0E5A-4E92-B2BA-6D4944CE4007}">
      <dgm:prSet/>
      <dgm:spPr/>
      <dgm:t>
        <a:bodyPr/>
        <a:lstStyle/>
        <a:p>
          <a:r>
            <a:rPr lang="en-US"/>
            <a:t>Exchange of questions on behalf of decision-maker</a:t>
          </a:r>
        </a:p>
      </dgm:t>
    </dgm:pt>
    <dgm:pt modelId="{EC20663E-47B3-4424-87D3-4A344B584705}" type="parTrans" cxnId="{344D4B4D-55BA-4511-8E15-CFBB4992C7E7}">
      <dgm:prSet/>
      <dgm:spPr/>
      <dgm:t>
        <a:bodyPr/>
        <a:lstStyle/>
        <a:p>
          <a:endParaRPr lang="en-US"/>
        </a:p>
      </dgm:t>
    </dgm:pt>
    <dgm:pt modelId="{2487D519-48D0-4B6A-86FE-DF553DEC4A1F}" type="sibTrans" cxnId="{344D4B4D-55BA-4511-8E15-CFBB4992C7E7}">
      <dgm:prSet/>
      <dgm:spPr/>
      <dgm:t>
        <a:bodyPr/>
        <a:lstStyle/>
        <a:p>
          <a:endParaRPr lang="en-US"/>
        </a:p>
      </dgm:t>
    </dgm:pt>
    <dgm:pt modelId="{A08D6A78-477B-4532-AA39-58233E430D16}" type="pres">
      <dgm:prSet presAssocID="{848D3FA6-D50E-4A94-A894-114AC46F91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4A0E7E-D6AF-49F1-B305-2AA172DF1348}" type="pres">
      <dgm:prSet presAssocID="{E0CD1B03-60FE-4EE1-AC28-E2834BC9AFE9}" presName="linNode" presStyleCnt="0"/>
      <dgm:spPr/>
    </dgm:pt>
    <dgm:pt modelId="{4041F95A-E3E9-4BAD-8118-F8F4E589BEE8}" type="pres">
      <dgm:prSet presAssocID="{E0CD1B03-60FE-4EE1-AC28-E2834BC9AFE9}" presName="parentText" presStyleLbl="alignNode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5D30FCE-ACA2-4940-A2B4-4D44B1C3B534}" type="pres">
      <dgm:prSet presAssocID="{E0CD1B03-60FE-4EE1-AC28-E2834BC9AFE9}" presName="descendantText" presStyleLbl="alignAccFollow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161D5694-9C0B-4E70-96EC-4802233B0D31}" type="pres">
      <dgm:prSet presAssocID="{A062DF94-9D6E-4958-842C-05174EE9EE46}" presName="sp" presStyleCnt="0"/>
      <dgm:spPr/>
    </dgm:pt>
    <dgm:pt modelId="{81D71830-FC8A-4526-9C57-29C82A2D4743}" type="pres">
      <dgm:prSet presAssocID="{1BA9112B-DAA2-425A-9322-03A173A7FE01}" presName="linNode" presStyleCnt="0"/>
      <dgm:spPr/>
    </dgm:pt>
    <dgm:pt modelId="{C29AC4DC-9004-41EB-A90E-93C56800AF6A}" type="pres">
      <dgm:prSet presAssocID="{1BA9112B-DAA2-425A-9322-03A173A7FE01}" presName="parentText" presStyleLbl="alignNode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0F417E4-E2BD-4949-9972-0695AA33A022}" type="pres">
      <dgm:prSet presAssocID="{1BA9112B-DAA2-425A-9322-03A173A7FE01}" presName="descendantText" presStyleLbl="alignAccFollow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F15C2653-EE1C-4FC7-95DC-2E2F752918EB}" type="pres">
      <dgm:prSet presAssocID="{2446C1C3-E55A-4B80-B134-F7D33E8BF947}" presName="sp" presStyleCnt="0"/>
      <dgm:spPr/>
    </dgm:pt>
    <dgm:pt modelId="{C44D4325-2256-4391-A163-C933AB27B17E}" type="pres">
      <dgm:prSet presAssocID="{C14540F4-463F-48ED-ABBC-A87004A71525}" presName="linNode" presStyleCnt="0"/>
      <dgm:spPr/>
    </dgm:pt>
    <dgm:pt modelId="{FBE2180B-1808-4B73-A4DE-B18BC683B60F}" type="pres">
      <dgm:prSet presAssocID="{C14540F4-463F-48ED-ABBC-A87004A71525}" presName="parentText" presStyleLbl="alignNode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1B8004D-A041-451F-AD67-3C01860FF2BF}" type="pres">
      <dgm:prSet presAssocID="{C14540F4-463F-48ED-ABBC-A87004A71525}" presName="descendantText" presStyleLbl="alignAccFollow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C411F480-B497-445B-9798-48F5743B1FF7}" type="pres">
      <dgm:prSet presAssocID="{99E2B10F-931A-4623-88DC-DAE3F8FCABB6}" presName="sp" presStyleCnt="0"/>
      <dgm:spPr/>
    </dgm:pt>
    <dgm:pt modelId="{FEB74A93-6C9E-48CA-AD96-4C239DFA1B64}" type="pres">
      <dgm:prSet presAssocID="{2C5CF9EE-31F9-44BF-9DA2-512497A0700D}" presName="linNode" presStyleCnt="0"/>
      <dgm:spPr/>
    </dgm:pt>
    <dgm:pt modelId="{0D4A1A24-08F1-4BA5-A789-BC2A15259EAA}" type="pres">
      <dgm:prSet presAssocID="{2C5CF9EE-31F9-44BF-9DA2-512497A0700D}" presName="parentText" presStyleLbl="alignNode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C0C2C47-9E07-4750-B547-4EE8A3289DAE}" type="pres">
      <dgm:prSet presAssocID="{2C5CF9EE-31F9-44BF-9DA2-512497A0700D}" presName="descendantText" presStyleLbl="alignAccFollow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41E667A2-4E1D-489E-A456-006FB0607EFF}" type="presOf" srcId="{1BA9112B-DAA2-425A-9322-03A173A7FE01}" destId="{C29AC4DC-9004-41EB-A90E-93C56800AF6A}" srcOrd="0" destOrd="0" presId="urn:microsoft.com/office/officeart/2016/7/layout/VerticalSolidActionList"/>
    <dgm:cxn modelId="{ED0C8D8B-56C1-40F1-A5CF-8A09BA19DEC6}" srcId="{848D3FA6-D50E-4A94-A894-114AC46F91FF}" destId="{1BA9112B-DAA2-425A-9322-03A173A7FE01}" srcOrd="1" destOrd="0" parTransId="{3DB6FF5D-9064-4CFB-8C7E-A7F71AB2A0BA}" sibTransId="{2446C1C3-E55A-4B80-B134-F7D33E8BF947}"/>
    <dgm:cxn modelId="{344D4B4D-55BA-4511-8E15-CFBB4992C7E7}" srcId="{2C5CF9EE-31F9-44BF-9DA2-512497A0700D}" destId="{1BE6CD1D-0E5A-4E92-B2BA-6D4944CE4007}" srcOrd="0" destOrd="0" parTransId="{EC20663E-47B3-4424-87D3-4A344B584705}" sibTransId="{2487D519-48D0-4B6A-86FE-DF553DEC4A1F}"/>
    <dgm:cxn modelId="{3AA83DC0-7116-4753-A7A8-4E6C1876882A}" type="presOf" srcId="{2C5CF9EE-31F9-44BF-9DA2-512497A0700D}" destId="{0D4A1A24-08F1-4BA5-A789-BC2A15259EAA}" srcOrd="0" destOrd="0" presId="urn:microsoft.com/office/officeart/2016/7/layout/VerticalSolidActionList"/>
    <dgm:cxn modelId="{357DBE24-D966-4142-B5B5-9EC44427F411}" type="presOf" srcId="{848D3FA6-D50E-4A94-A894-114AC46F91FF}" destId="{A08D6A78-477B-4532-AA39-58233E430D16}" srcOrd="0" destOrd="0" presId="urn:microsoft.com/office/officeart/2016/7/layout/VerticalSolidActionList"/>
    <dgm:cxn modelId="{E60C6602-62BA-4126-BC97-5DA931228AA0}" type="presOf" srcId="{0CF87906-87E2-4AD3-8B7B-D18817638199}" destId="{40F417E4-E2BD-4949-9972-0695AA33A022}" srcOrd="0" destOrd="0" presId="urn:microsoft.com/office/officeart/2016/7/layout/VerticalSolidActionList"/>
    <dgm:cxn modelId="{83A8F541-C6AA-4B49-9A40-68926ED9C133}" type="presOf" srcId="{C14540F4-463F-48ED-ABBC-A87004A71525}" destId="{FBE2180B-1808-4B73-A4DE-B18BC683B60F}" srcOrd="0" destOrd="0" presId="urn:microsoft.com/office/officeart/2016/7/layout/VerticalSolidActionList"/>
    <dgm:cxn modelId="{B7E91572-4838-43D0-B8D8-7022BA39E193}" srcId="{1BA9112B-DAA2-425A-9322-03A173A7FE01}" destId="{0CF87906-87E2-4AD3-8B7B-D18817638199}" srcOrd="0" destOrd="0" parTransId="{DEC7EAA8-7F34-45EB-9327-CA7724C57563}" sibTransId="{51CE2CAE-06B8-4DDA-A331-60C3E32236E3}"/>
    <dgm:cxn modelId="{F6260FC6-F83B-4C1C-A4C5-182A1D7AA303}" type="presOf" srcId="{6B020A05-039A-446E-BC61-D0E5FBD61271}" destId="{81B8004D-A041-451F-AD67-3C01860FF2BF}" srcOrd="0" destOrd="0" presId="urn:microsoft.com/office/officeart/2016/7/layout/VerticalSolidActionList"/>
    <dgm:cxn modelId="{E1362185-F544-401D-8834-5E6E3940DBAF}" type="presOf" srcId="{E0CD1B03-60FE-4EE1-AC28-E2834BC9AFE9}" destId="{4041F95A-E3E9-4BAD-8118-F8F4E589BEE8}" srcOrd="0" destOrd="0" presId="urn:microsoft.com/office/officeart/2016/7/layout/VerticalSolidActionList"/>
    <dgm:cxn modelId="{0F8386EF-5A2C-48C5-9E25-F5328CB140B0}" type="presOf" srcId="{76E5730B-E2E0-423D-ACE8-A4F277882F5A}" destId="{65D30FCE-ACA2-4940-A2B4-4D44B1C3B534}" srcOrd="0" destOrd="0" presId="urn:microsoft.com/office/officeart/2016/7/layout/VerticalSolidActionList"/>
    <dgm:cxn modelId="{ADDA2D90-C1A2-472A-932C-216C6A52815C}" srcId="{848D3FA6-D50E-4A94-A894-114AC46F91FF}" destId="{E0CD1B03-60FE-4EE1-AC28-E2834BC9AFE9}" srcOrd="0" destOrd="0" parTransId="{D7F1A75E-AD58-4C78-8A9D-02E95273C86B}" sibTransId="{A062DF94-9D6E-4958-842C-05174EE9EE46}"/>
    <dgm:cxn modelId="{4128AD9E-2E40-41C7-A652-ACC82D35C3FB}" srcId="{848D3FA6-D50E-4A94-A894-114AC46F91FF}" destId="{2C5CF9EE-31F9-44BF-9DA2-512497A0700D}" srcOrd="3" destOrd="0" parTransId="{2FE0BF22-B823-41AB-A58E-D446CF6B053A}" sibTransId="{C8961FB2-8F32-4165-A803-97F7C3758119}"/>
    <dgm:cxn modelId="{A0D12E97-53A2-4827-B527-A98DA0C3A8B9}" srcId="{C14540F4-463F-48ED-ABBC-A87004A71525}" destId="{6B020A05-039A-446E-BC61-D0E5FBD61271}" srcOrd="0" destOrd="0" parTransId="{E0433349-BF01-44FD-AB3C-D2620C4A49F8}" sibTransId="{5760DA7F-6C5E-40F8-8EC5-21B1335A6D63}"/>
    <dgm:cxn modelId="{062E47D6-C6AF-4DB6-882F-59CB68590F1F}" srcId="{E0CD1B03-60FE-4EE1-AC28-E2834BC9AFE9}" destId="{76E5730B-E2E0-423D-ACE8-A4F277882F5A}" srcOrd="0" destOrd="0" parTransId="{F46C2D46-5A8B-4C04-9417-CCF0D5F59A8D}" sibTransId="{B93D1889-B529-4EEE-AB98-4E4A7A540E66}"/>
    <dgm:cxn modelId="{ABE46341-6452-45AA-9032-31FAC1821A4B}" type="presOf" srcId="{1BE6CD1D-0E5A-4E92-B2BA-6D4944CE4007}" destId="{6C0C2C47-9E07-4750-B547-4EE8A3289DAE}" srcOrd="0" destOrd="0" presId="urn:microsoft.com/office/officeart/2016/7/layout/VerticalSolidActionList"/>
    <dgm:cxn modelId="{7FECE0A4-684F-4FEA-8497-71C71F4DD1AA}" srcId="{848D3FA6-D50E-4A94-A894-114AC46F91FF}" destId="{C14540F4-463F-48ED-ABBC-A87004A71525}" srcOrd="2" destOrd="0" parTransId="{A7385C10-6AD0-4973-BE78-A748DB93E874}" sibTransId="{99E2B10F-931A-4623-88DC-DAE3F8FCABB6}"/>
    <dgm:cxn modelId="{A78E9D9F-4E9D-404F-B656-9268808AB8D6}" type="presParOf" srcId="{A08D6A78-477B-4532-AA39-58233E430D16}" destId="{344A0E7E-D6AF-49F1-B305-2AA172DF1348}" srcOrd="0" destOrd="0" presId="urn:microsoft.com/office/officeart/2016/7/layout/VerticalSolidActionList"/>
    <dgm:cxn modelId="{D7B10710-D4A4-4915-85F0-C0C1AA50FDC5}" type="presParOf" srcId="{344A0E7E-D6AF-49F1-B305-2AA172DF1348}" destId="{4041F95A-E3E9-4BAD-8118-F8F4E589BEE8}" srcOrd="0" destOrd="0" presId="urn:microsoft.com/office/officeart/2016/7/layout/VerticalSolidActionList"/>
    <dgm:cxn modelId="{B025C661-A685-49E5-A254-344EFC93C10C}" type="presParOf" srcId="{344A0E7E-D6AF-49F1-B305-2AA172DF1348}" destId="{65D30FCE-ACA2-4940-A2B4-4D44B1C3B534}" srcOrd="1" destOrd="0" presId="urn:microsoft.com/office/officeart/2016/7/layout/VerticalSolidActionList"/>
    <dgm:cxn modelId="{19F698BC-EE34-4E26-89A1-4C9302B118D2}" type="presParOf" srcId="{A08D6A78-477B-4532-AA39-58233E430D16}" destId="{161D5694-9C0B-4E70-96EC-4802233B0D31}" srcOrd="1" destOrd="0" presId="urn:microsoft.com/office/officeart/2016/7/layout/VerticalSolidActionList"/>
    <dgm:cxn modelId="{BB6199A4-BDD1-4957-98FA-3F69B40EBB0A}" type="presParOf" srcId="{A08D6A78-477B-4532-AA39-58233E430D16}" destId="{81D71830-FC8A-4526-9C57-29C82A2D4743}" srcOrd="2" destOrd="0" presId="urn:microsoft.com/office/officeart/2016/7/layout/VerticalSolidActionList"/>
    <dgm:cxn modelId="{E3A2009F-0CFB-41E9-9E57-030AA0635CF5}" type="presParOf" srcId="{81D71830-FC8A-4526-9C57-29C82A2D4743}" destId="{C29AC4DC-9004-41EB-A90E-93C56800AF6A}" srcOrd="0" destOrd="0" presId="urn:microsoft.com/office/officeart/2016/7/layout/VerticalSolidActionList"/>
    <dgm:cxn modelId="{2C5B40CC-FD1E-480A-B3CD-61637C83567B}" type="presParOf" srcId="{81D71830-FC8A-4526-9C57-29C82A2D4743}" destId="{40F417E4-E2BD-4949-9972-0695AA33A022}" srcOrd="1" destOrd="0" presId="urn:microsoft.com/office/officeart/2016/7/layout/VerticalSolidActionList"/>
    <dgm:cxn modelId="{E74F7A58-4CE8-4B2F-B682-A7AA1554CD47}" type="presParOf" srcId="{A08D6A78-477B-4532-AA39-58233E430D16}" destId="{F15C2653-EE1C-4FC7-95DC-2E2F752918EB}" srcOrd="3" destOrd="0" presId="urn:microsoft.com/office/officeart/2016/7/layout/VerticalSolidActionList"/>
    <dgm:cxn modelId="{6F185695-8EEA-46A3-A0BC-91BF3D6D2AC8}" type="presParOf" srcId="{A08D6A78-477B-4532-AA39-58233E430D16}" destId="{C44D4325-2256-4391-A163-C933AB27B17E}" srcOrd="4" destOrd="0" presId="urn:microsoft.com/office/officeart/2016/7/layout/VerticalSolidActionList"/>
    <dgm:cxn modelId="{19B27D65-52AF-45C1-A52F-B7B6DB885EC2}" type="presParOf" srcId="{C44D4325-2256-4391-A163-C933AB27B17E}" destId="{FBE2180B-1808-4B73-A4DE-B18BC683B60F}" srcOrd="0" destOrd="0" presId="urn:microsoft.com/office/officeart/2016/7/layout/VerticalSolidActionList"/>
    <dgm:cxn modelId="{09BAED18-A6FA-4A5E-855E-10473FB5D78B}" type="presParOf" srcId="{C44D4325-2256-4391-A163-C933AB27B17E}" destId="{81B8004D-A041-451F-AD67-3C01860FF2BF}" srcOrd="1" destOrd="0" presId="urn:microsoft.com/office/officeart/2016/7/layout/VerticalSolidActionList"/>
    <dgm:cxn modelId="{E728AE53-FD71-4BC6-B99C-24608AFA0778}" type="presParOf" srcId="{A08D6A78-477B-4532-AA39-58233E430D16}" destId="{C411F480-B497-445B-9798-48F5743B1FF7}" srcOrd="5" destOrd="0" presId="urn:microsoft.com/office/officeart/2016/7/layout/VerticalSolidActionList"/>
    <dgm:cxn modelId="{2239E3A7-1B00-4D39-893D-72211156F38F}" type="presParOf" srcId="{A08D6A78-477B-4532-AA39-58233E430D16}" destId="{FEB74A93-6C9E-48CA-AD96-4C239DFA1B64}" srcOrd="6" destOrd="0" presId="urn:microsoft.com/office/officeart/2016/7/layout/VerticalSolidActionList"/>
    <dgm:cxn modelId="{0EA02EFE-3E53-43D1-B151-6BB57F7A436F}" type="presParOf" srcId="{FEB74A93-6C9E-48CA-AD96-4C239DFA1B64}" destId="{0D4A1A24-08F1-4BA5-A789-BC2A15259EAA}" srcOrd="0" destOrd="0" presId="urn:microsoft.com/office/officeart/2016/7/layout/VerticalSolidActionList"/>
    <dgm:cxn modelId="{C870563F-EA8E-452B-9CA5-D7478C2228C0}" type="presParOf" srcId="{FEB74A93-6C9E-48CA-AD96-4C239DFA1B64}" destId="{6C0C2C47-9E07-4750-B547-4EE8A3289DA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BFC86E5-BAC5-4D3F-957A-635ED4F2F3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B35F2-D7D8-4D7A-9750-3D84DE44C5EC}">
      <dgm:prSet/>
      <dgm:spPr/>
      <dgm:t>
        <a:bodyPr/>
        <a:lstStyle/>
        <a:p>
          <a:r>
            <a:rPr lang="en-US" b="1"/>
            <a:t>Allegations that potentially constituted sexual harassment</a:t>
          </a:r>
        </a:p>
      </dgm:t>
    </dgm:pt>
    <dgm:pt modelId="{406BF3F2-E94F-4005-9F3C-9A8DD41801E1}" type="parTrans" cxnId="{3821DC87-3A8A-499A-9825-D22E3DED9DB1}">
      <dgm:prSet/>
      <dgm:spPr/>
      <dgm:t>
        <a:bodyPr/>
        <a:lstStyle/>
        <a:p>
          <a:endParaRPr lang="en-US"/>
        </a:p>
      </dgm:t>
    </dgm:pt>
    <dgm:pt modelId="{22650B94-4BE1-40A0-A6D0-D4CC1817BE0D}" type="sibTrans" cxnId="{3821DC87-3A8A-499A-9825-D22E3DED9DB1}">
      <dgm:prSet/>
      <dgm:spPr/>
      <dgm:t>
        <a:bodyPr/>
        <a:lstStyle/>
        <a:p>
          <a:endParaRPr lang="en-US"/>
        </a:p>
      </dgm:t>
    </dgm:pt>
    <dgm:pt modelId="{BB98981F-3557-40A6-BD7C-ED7A9A02D39C}">
      <dgm:prSet/>
      <dgm:spPr/>
      <dgm:t>
        <a:bodyPr/>
        <a:lstStyle/>
        <a:p>
          <a:r>
            <a:rPr lang="en-US" b="1" dirty="0"/>
            <a:t>Findings of fact supporting determination</a:t>
          </a:r>
        </a:p>
      </dgm:t>
    </dgm:pt>
    <dgm:pt modelId="{9D9E320F-BD64-4471-A0B7-A72E24662100}" type="parTrans" cxnId="{0C4688B8-288F-4993-896C-37C0BAE29120}">
      <dgm:prSet/>
      <dgm:spPr/>
      <dgm:t>
        <a:bodyPr/>
        <a:lstStyle/>
        <a:p>
          <a:endParaRPr lang="en-US"/>
        </a:p>
      </dgm:t>
    </dgm:pt>
    <dgm:pt modelId="{762298A7-3A06-4C92-89D4-F42F8EDF1320}" type="sibTrans" cxnId="{0C4688B8-288F-4993-896C-37C0BAE29120}">
      <dgm:prSet/>
      <dgm:spPr/>
      <dgm:t>
        <a:bodyPr/>
        <a:lstStyle/>
        <a:p>
          <a:endParaRPr lang="en-US"/>
        </a:p>
      </dgm:t>
    </dgm:pt>
    <dgm:pt modelId="{376F163D-C4D9-456E-97A5-8B4E57090F27}">
      <dgm:prSet/>
      <dgm:spPr/>
      <dgm:t>
        <a:bodyPr/>
        <a:lstStyle/>
        <a:p>
          <a:r>
            <a:rPr lang="en-US" b="1" dirty="0"/>
            <a:t>Description of procedural steps taken since receipt of formal complaint (notifications to the parties, interviews, site visits, methods used to gather evidence)</a:t>
          </a:r>
        </a:p>
      </dgm:t>
    </dgm:pt>
    <dgm:pt modelId="{22EC1E3A-D8C2-4350-9E0F-2845D7DF5366}" type="parTrans" cxnId="{27ACF1B1-FD4E-4696-8B4E-DE3CC2F67909}">
      <dgm:prSet/>
      <dgm:spPr/>
      <dgm:t>
        <a:bodyPr/>
        <a:lstStyle/>
        <a:p>
          <a:endParaRPr lang="en-US"/>
        </a:p>
      </dgm:t>
    </dgm:pt>
    <dgm:pt modelId="{2DE540B8-5B7A-45BA-98CA-4B728A1F4544}" type="sibTrans" cxnId="{27ACF1B1-FD4E-4696-8B4E-DE3CC2F67909}">
      <dgm:prSet/>
      <dgm:spPr/>
      <dgm:t>
        <a:bodyPr/>
        <a:lstStyle/>
        <a:p>
          <a:endParaRPr lang="en-US"/>
        </a:p>
      </dgm:t>
    </dgm:pt>
    <dgm:pt modelId="{B21C66E4-14E8-4E11-B2EB-5A476A560CD2}">
      <dgm:prSet/>
      <dgm:spPr/>
      <dgm:t>
        <a:bodyPr/>
        <a:lstStyle/>
        <a:p>
          <a:r>
            <a:rPr lang="en-US" b="1" dirty="0"/>
            <a:t>Conclusions regarding application </a:t>
          </a:r>
          <a:br>
            <a:rPr lang="en-US" b="1" dirty="0"/>
          </a:br>
          <a:r>
            <a:rPr lang="en-US" b="1" dirty="0"/>
            <a:t>of BOE’s code of conduct to the facts</a:t>
          </a:r>
        </a:p>
      </dgm:t>
    </dgm:pt>
    <dgm:pt modelId="{B9BF92A9-1B96-4F95-AA1D-A9CA29F4A43A}" type="parTrans" cxnId="{95FA8DF6-A045-4979-A3EA-85FAFEFB6F2D}">
      <dgm:prSet/>
      <dgm:spPr/>
      <dgm:t>
        <a:bodyPr/>
        <a:lstStyle/>
        <a:p>
          <a:endParaRPr lang="en-US"/>
        </a:p>
      </dgm:t>
    </dgm:pt>
    <dgm:pt modelId="{89D5DFB9-39AC-4F40-AED9-2A85FDF6C33B}" type="sibTrans" cxnId="{95FA8DF6-A045-4979-A3EA-85FAFEFB6F2D}">
      <dgm:prSet/>
      <dgm:spPr/>
      <dgm:t>
        <a:bodyPr/>
        <a:lstStyle/>
        <a:p>
          <a:endParaRPr lang="en-US"/>
        </a:p>
      </dgm:t>
    </dgm:pt>
    <dgm:pt modelId="{88F3AF42-868C-4897-9371-C58E3615E705}" type="pres">
      <dgm:prSet presAssocID="{9BFC86E5-BAC5-4D3F-957A-635ED4F2F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21924-99A6-4F5C-8D81-AA269A816B52}" type="pres">
      <dgm:prSet presAssocID="{BBBB35F2-D7D8-4D7A-9750-3D84DE44C5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DA768-94C1-425F-855A-3D4911E020D2}" type="pres">
      <dgm:prSet presAssocID="{22650B94-4BE1-40A0-A6D0-D4CC1817BE0D}" presName="spacer" presStyleCnt="0"/>
      <dgm:spPr/>
    </dgm:pt>
    <dgm:pt modelId="{95CD8640-E849-459A-9704-244E7B031BAC}" type="pres">
      <dgm:prSet presAssocID="{BB98981F-3557-40A6-BD7C-ED7A9A02D3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C8D74-3C8C-4F8C-B6D0-311774400D2E}" type="pres">
      <dgm:prSet presAssocID="{762298A7-3A06-4C92-89D4-F42F8EDF1320}" presName="spacer" presStyleCnt="0"/>
      <dgm:spPr/>
    </dgm:pt>
    <dgm:pt modelId="{9C7FD254-449D-437E-831A-DEFFEDF13864}" type="pres">
      <dgm:prSet presAssocID="{376F163D-C4D9-456E-97A5-8B4E57090F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8D88-9CC6-45ED-8F90-187BF85A5163}" type="pres">
      <dgm:prSet presAssocID="{2DE540B8-5B7A-45BA-98CA-4B728A1F4544}" presName="spacer" presStyleCnt="0"/>
      <dgm:spPr/>
    </dgm:pt>
    <dgm:pt modelId="{6E1A0998-A25E-43CB-947F-7594AE4E805B}" type="pres">
      <dgm:prSet presAssocID="{B21C66E4-14E8-4E11-B2EB-5A476A560C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6B82D-A31F-4A26-9FCF-CEDE082A6847}" type="presOf" srcId="{9BFC86E5-BAC5-4D3F-957A-635ED4F2F32A}" destId="{88F3AF42-868C-4897-9371-C58E3615E705}" srcOrd="0" destOrd="0" presId="urn:microsoft.com/office/officeart/2005/8/layout/vList2"/>
    <dgm:cxn modelId="{F5BD8E56-D556-454C-BF05-E385D9273176}" type="presOf" srcId="{376F163D-C4D9-456E-97A5-8B4E57090F27}" destId="{9C7FD254-449D-437E-831A-DEFFEDF13864}" srcOrd="0" destOrd="0" presId="urn:microsoft.com/office/officeart/2005/8/layout/vList2"/>
    <dgm:cxn modelId="{A16F5C67-6128-4E8C-938C-1684575584EC}" type="presOf" srcId="{BBBB35F2-D7D8-4D7A-9750-3D84DE44C5EC}" destId="{C3A21924-99A6-4F5C-8D81-AA269A816B52}" srcOrd="0" destOrd="0" presId="urn:microsoft.com/office/officeart/2005/8/layout/vList2"/>
    <dgm:cxn modelId="{7B291E63-82D7-4BC3-9540-653477021B5D}" type="presOf" srcId="{B21C66E4-14E8-4E11-B2EB-5A476A560CD2}" destId="{6E1A0998-A25E-43CB-947F-7594AE4E805B}" srcOrd="0" destOrd="0" presId="urn:microsoft.com/office/officeart/2005/8/layout/vList2"/>
    <dgm:cxn modelId="{95FA8DF6-A045-4979-A3EA-85FAFEFB6F2D}" srcId="{9BFC86E5-BAC5-4D3F-957A-635ED4F2F32A}" destId="{B21C66E4-14E8-4E11-B2EB-5A476A560CD2}" srcOrd="3" destOrd="0" parTransId="{B9BF92A9-1B96-4F95-AA1D-A9CA29F4A43A}" sibTransId="{89D5DFB9-39AC-4F40-AED9-2A85FDF6C33B}"/>
    <dgm:cxn modelId="{0C4688B8-288F-4993-896C-37C0BAE29120}" srcId="{9BFC86E5-BAC5-4D3F-957A-635ED4F2F32A}" destId="{BB98981F-3557-40A6-BD7C-ED7A9A02D39C}" srcOrd="1" destOrd="0" parTransId="{9D9E320F-BD64-4471-A0B7-A72E24662100}" sibTransId="{762298A7-3A06-4C92-89D4-F42F8EDF1320}"/>
    <dgm:cxn modelId="{27ACF1B1-FD4E-4696-8B4E-DE3CC2F67909}" srcId="{9BFC86E5-BAC5-4D3F-957A-635ED4F2F32A}" destId="{376F163D-C4D9-456E-97A5-8B4E57090F27}" srcOrd="2" destOrd="0" parTransId="{22EC1E3A-D8C2-4350-9E0F-2845D7DF5366}" sibTransId="{2DE540B8-5B7A-45BA-98CA-4B728A1F4544}"/>
    <dgm:cxn modelId="{3821DC87-3A8A-499A-9825-D22E3DED9DB1}" srcId="{9BFC86E5-BAC5-4D3F-957A-635ED4F2F32A}" destId="{BBBB35F2-D7D8-4D7A-9750-3D84DE44C5EC}" srcOrd="0" destOrd="0" parTransId="{406BF3F2-E94F-4005-9F3C-9A8DD41801E1}" sibTransId="{22650B94-4BE1-40A0-A6D0-D4CC1817BE0D}"/>
    <dgm:cxn modelId="{22CB37AC-E0C3-4EAD-AE6F-D6904693104D}" type="presOf" srcId="{BB98981F-3557-40A6-BD7C-ED7A9A02D39C}" destId="{95CD8640-E849-459A-9704-244E7B031BAC}" srcOrd="0" destOrd="0" presId="urn:microsoft.com/office/officeart/2005/8/layout/vList2"/>
    <dgm:cxn modelId="{7AAB8851-8329-4C07-AAC3-FECE6BBF2304}" type="presParOf" srcId="{88F3AF42-868C-4897-9371-C58E3615E705}" destId="{C3A21924-99A6-4F5C-8D81-AA269A816B52}" srcOrd="0" destOrd="0" presId="urn:microsoft.com/office/officeart/2005/8/layout/vList2"/>
    <dgm:cxn modelId="{E9027B85-D074-4A76-9B75-319B9854B6DA}" type="presParOf" srcId="{88F3AF42-868C-4897-9371-C58E3615E705}" destId="{4A7DA768-94C1-425F-855A-3D4911E020D2}" srcOrd="1" destOrd="0" presId="urn:microsoft.com/office/officeart/2005/8/layout/vList2"/>
    <dgm:cxn modelId="{044945B6-FB7C-43DA-A686-C7A0EEA2E428}" type="presParOf" srcId="{88F3AF42-868C-4897-9371-C58E3615E705}" destId="{95CD8640-E849-459A-9704-244E7B031BAC}" srcOrd="2" destOrd="0" presId="urn:microsoft.com/office/officeart/2005/8/layout/vList2"/>
    <dgm:cxn modelId="{EE4C0316-0D92-4036-B7FC-08C0FC9C0585}" type="presParOf" srcId="{88F3AF42-868C-4897-9371-C58E3615E705}" destId="{4D5C8D74-3C8C-4F8C-B6D0-311774400D2E}" srcOrd="3" destOrd="0" presId="urn:microsoft.com/office/officeart/2005/8/layout/vList2"/>
    <dgm:cxn modelId="{AD150B5C-1393-497A-9675-C1BCB6B55E4D}" type="presParOf" srcId="{88F3AF42-868C-4897-9371-C58E3615E705}" destId="{9C7FD254-449D-437E-831A-DEFFEDF13864}" srcOrd="4" destOrd="0" presId="urn:microsoft.com/office/officeart/2005/8/layout/vList2"/>
    <dgm:cxn modelId="{D26224D6-6F96-4DF4-AA2F-70C5F3A4AC17}" type="presParOf" srcId="{88F3AF42-868C-4897-9371-C58E3615E705}" destId="{A7DA8D88-9CC6-45ED-8F90-187BF85A5163}" srcOrd="5" destOrd="0" presId="urn:microsoft.com/office/officeart/2005/8/layout/vList2"/>
    <dgm:cxn modelId="{BCF683EF-FC57-430A-A180-5F2598DF8010}" type="presParOf" srcId="{88F3AF42-868C-4897-9371-C58E3615E705}" destId="{6E1A0998-A25E-43CB-947F-7594AE4E80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BFC86E5-BAC5-4D3F-957A-635ED4F2F3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B35F2-D7D8-4D7A-9750-3D84DE44C5EC}">
      <dgm:prSet/>
      <dgm:spPr/>
      <dgm:t>
        <a:bodyPr/>
        <a:lstStyle/>
        <a:p>
          <a:r>
            <a:rPr lang="en-US" dirty="0"/>
            <a:t>Determination of responsibility as to each allegation and rationale for result</a:t>
          </a:r>
        </a:p>
      </dgm:t>
    </dgm:pt>
    <dgm:pt modelId="{406BF3F2-E94F-4005-9F3C-9A8DD41801E1}" type="parTrans" cxnId="{3821DC87-3A8A-499A-9825-D22E3DED9DB1}">
      <dgm:prSet/>
      <dgm:spPr/>
      <dgm:t>
        <a:bodyPr/>
        <a:lstStyle/>
        <a:p>
          <a:endParaRPr lang="en-US"/>
        </a:p>
      </dgm:t>
    </dgm:pt>
    <dgm:pt modelId="{22650B94-4BE1-40A0-A6D0-D4CC1817BE0D}" type="sibTrans" cxnId="{3821DC87-3A8A-499A-9825-D22E3DED9DB1}">
      <dgm:prSet/>
      <dgm:spPr/>
      <dgm:t>
        <a:bodyPr/>
        <a:lstStyle/>
        <a:p>
          <a:endParaRPr lang="en-US"/>
        </a:p>
      </dgm:t>
    </dgm:pt>
    <dgm:pt modelId="{BB98981F-3557-40A6-BD7C-ED7A9A02D39C}">
      <dgm:prSet/>
      <dgm:spPr/>
      <dgm:t>
        <a:bodyPr/>
        <a:lstStyle/>
        <a:p>
          <a:r>
            <a:rPr lang="en-US"/>
            <a:t>Any discipline sanction imposed</a:t>
          </a:r>
        </a:p>
      </dgm:t>
    </dgm:pt>
    <dgm:pt modelId="{9D9E320F-BD64-4471-A0B7-A72E24662100}" type="parTrans" cxnId="{0C4688B8-288F-4993-896C-37C0BAE29120}">
      <dgm:prSet/>
      <dgm:spPr/>
      <dgm:t>
        <a:bodyPr/>
        <a:lstStyle/>
        <a:p>
          <a:endParaRPr lang="en-US"/>
        </a:p>
      </dgm:t>
    </dgm:pt>
    <dgm:pt modelId="{762298A7-3A06-4C92-89D4-F42F8EDF1320}" type="sibTrans" cxnId="{0C4688B8-288F-4993-896C-37C0BAE29120}">
      <dgm:prSet/>
      <dgm:spPr/>
      <dgm:t>
        <a:bodyPr/>
        <a:lstStyle/>
        <a:p>
          <a:endParaRPr lang="en-US"/>
        </a:p>
      </dgm:t>
    </dgm:pt>
    <dgm:pt modelId="{376F163D-C4D9-456E-97A5-8B4E57090F27}">
      <dgm:prSet/>
      <dgm:spPr/>
      <dgm:t>
        <a:bodyPr/>
        <a:lstStyle/>
        <a:p>
          <a:r>
            <a:rPr lang="en-US" dirty="0"/>
            <a:t>Whether remedies will be provided </a:t>
          </a:r>
          <a:br>
            <a:rPr lang="en-US" dirty="0"/>
          </a:br>
          <a:r>
            <a:rPr lang="en-US" dirty="0"/>
            <a:t>to Complainant</a:t>
          </a:r>
        </a:p>
      </dgm:t>
    </dgm:pt>
    <dgm:pt modelId="{22EC1E3A-D8C2-4350-9E0F-2845D7DF5366}" type="parTrans" cxnId="{27ACF1B1-FD4E-4696-8B4E-DE3CC2F67909}">
      <dgm:prSet/>
      <dgm:spPr/>
      <dgm:t>
        <a:bodyPr/>
        <a:lstStyle/>
        <a:p>
          <a:endParaRPr lang="en-US"/>
        </a:p>
      </dgm:t>
    </dgm:pt>
    <dgm:pt modelId="{2DE540B8-5B7A-45BA-98CA-4B728A1F4544}" type="sibTrans" cxnId="{27ACF1B1-FD4E-4696-8B4E-DE3CC2F67909}">
      <dgm:prSet/>
      <dgm:spPr/>
      <dgm:t>
        <a:bodyPr/>
        <a:lstStyle/>
        <a:p>
          <a:endParaRPr lang="en-US"/>
        </a:p>
      </dgm:t>
    </dgm:pt>
    <dgm:pt modelId="{B21C66E4-14E8-4E11-B2EB-5A476A560CD2}">
      <dgm:prSet/>
      <dgm:spPr/>
      <dgm:t>
        <a:bodyPr/>
        <a:lstStyle/>
        <a:p>
          <a:r>
            <a:rPr lang="en-US" dirty="0"/>
            <a:t>BOE’s procedures and bases for appeal</a:t>
          </a:r>
        </a:p>
      </dgm:t>
    </dgm:pt>
    <dgm:pt modelId="{B9BF92A9-1B96-4F95-AA1D-A9CA29F4A43A}" type="parTrans" cxnId="{95FA8DF6-A045-4979-A3EA-85FAFEFB6F2D}">
      <dgm:prSet/>
      <dgm:spPr/>
      <dgm:t>
        <a:bodyPr/>
        <a:lstStyle/>
        <a:p>
          <a:endParaRPr lang="en-US"/>
        </a:p>
      </dgm:t>
    </dgm:pt>
    <dgm:pt modelId="{89D5DFB9-39AC-4F40-AED9-2A85FDF6C33B}" type="sibTrans" cxnId="{95FA8DF6-A045-4979-A3EA-85FAFEFB6F2D}">
      <dgm:prSet/>
      <dgm:spPr/>
      <dgm:t>
        <a:bodyPr/>
        <a:lstStyle/>
        <a:p>
          <a:endParaRPr lang="en-US"/>
        </a:p>
      </dgm:t>
    </dgm:pt>
    <dgm:pt modelId="{DE50AEB9-031B-474A-AD2C-9DA29D6B05C3}" type="pres">
      <dgm:prSet presAssocID="{9BFC86E5-BAC5-4D3F-957A-635ED4F2F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2CB88-74A8-45A3-9B5D-E2F3E904A250}" type="pres">
      <dgm:prSet presAssocID="{BBBB35F2-D7D8-4D7A-9750-3D84DE44C5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6E3C7-5EB6-4E0E-AD22-948A0428D4A8}" type="pres">
      <dgm:prSet presAssocID="{22650B94-4BE1-40A0-A6D0-D4CC1817BE0D}" presName="spacer" presStyleCnt="0"/>
      <dgm:spPr/>
    </dgm:pt>
    <dgm:pt modelId="{A3FD48AC-F86A-4110-9158-A8D401E76234}" type="pres">
      <dgm:prSet presAssocID="{BB98981F-3557-40A6-BD7C-ED7A9A02D3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9353E-8FAB-45E5-BA35-52E5992B89D9}" type="pres">
      <dgm:prSet presAssocID="{762298A7-3A06-4C92-89D4-F42F8EDF1320}" presName="spacer" presStyleCnt="0"/>
      <dgm:spPr/>
    </dgm:pt>
    <dgm:pt modelId="{C6851867-3EC0-4D59-AF07-93DF526763FB}" type="pres">
      <dgm:prSet presAssocID="{376F163D-C4D9-456E-97A5-8B4E57090F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07C8E-5EA6-4333-83AC-BD61199D1AED}" type="pres">
      <dgm:prSet presAssocID="{2DE540B8-5B7A-45BA-98CA-4B728A1F4544}" presName="spacer" presStyleCnt="0"/>
      <dgm:spPr/>
    </dgm:pt>
    <dgm:pt modelId="{EE1A5093-FA78-42CE-BD0A-380370BAFB58}" type="pres">
      <dgm:prSet presAssocID="{B21C66E4-14E8-4E11-B2EB-5A476A560C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1F6EF-B075-4F2F-91A8-7D9C1BFD0F93}" type="presOf" srcId="{BB98981F-3557-40A6-BD7C-ED7A9A02D39C}" destId="{A3FD48AC-F86A-4110-9158-A8D401E76234}" srcOrd="0" destOrd="0" presId="urn:microsoft.com/office/officeart/2005/8/layout/vList2"/>
    <dgm:cxn modelId="{B3D47DA3-CE62-43C9-A33D-B7E913CB8787}" type="presOf" srcId="{9BFC86E5-BAC5-4D3F-957A-635ED4F2F32A}" destId="{DE50AEB9-031B-474A-AD2C-9DA29D6B05C3}" srcOrd="0" destOrd="0" presId="urn:microsoft.com/office/officeart/2005/8/layout/vList2"/>
    <dgm:cxn modelId="{4A4BC8D2-FC1B-4BBF-8FCD-3615193C53FF}" type="presOf" srcId="{376F163D-C4D9-456E-97A5-8B4E57090F27}" destId="{C6851867-3EC0-4D59-AF07-93DF526763FB}" srcOrd="0" destOrd="0" presId="urn:microsoft.com/office/officeart/2005/8/layout/vList2"/>
    <dgm:cxn modelId="{95FA8DF6-A045-4979-A3EA-85FAFEFB6F2D}" srcId="{9BFC86E5-BAC5-4D3F-957A-635ED4F2F32A}" destId="{B21C66E4-14E8-4E11-B2EB-5A476A560CD2}" srcOrd="3" destOrd="0" parTransId="{B9BF92A9-1B96-4F95-AA1D-A9CA29F4A43A}" sibTransId="{89D5DFB9-39AC-4F40-AED9-2A85FDF6C33B}"/>
    <dgm:cxn modelId="{0C4688B8-288F-4993-896C-37C0BAE29120}" srcId="{9BFC86E5-BAC5-4D3F-957A-635ED4F2F32A}" destId="{BB98981F-3557-40A6-BD7C-ED7A9A02D39C}" srcOrd="1" destOrd="0" parTransId="{9D9E320F-BD64-4471-A0B7-A72E24662100}" sibTransId="{762298A7-3A06-4C92-89D4-F42F8EDF1320}"/>
    <dgm:cxn modelId="{EB162A8A-8BC5-4594-B981-0A919851E3E4}" type="presOf" srcId="{BBBB35F2-D7D8-4D7A-9750-3D84DE44C5EC}" destId="{CB12CB88-74A8-45A3-9B5D-E2F3E904A250}" srcOrd="0" destOrd="0" presId="urn:microsoft.com/office/officeart/2005/8/layout/vList2"/>
    <dgm:cxn modelId="{27ACF1B1-FD4E-4696-8B4E-DE3CC2F67909}" srcId="{9BFC86E5-BAC5-4D3F-957A-635ED4F2F32A}" destId="{376F163D-C4D9-456E-97A5-8B4E57090F27}" srcOrd="2" destOrd="0" parTransId="{22EC1E3A-D8C2-4350-9E0F-2845D7DF5366}" sibTransId="{2DE540B8-5B7A-45BA-98CA-4B728A1F4544}"/>
    <dgm:cxn modelId="{3821DC87-3A8A-499A-9825-D22E3DED9DB1}" srcId="{9BFC86E5-BAC5-4D3F-957A-635ED4F2F32A}" destId="{BBBB35F2-D7D8-4D7A-9750-3D84DE44C5EC}" srcOrd="0" destOrd="0" parTransId="{406BF3F2-E94F-4005-9F3C-9A8DD41801E1}" sibTransId="{22650B94-4BE1-40A0-A6D0-D4CC1817BE0D}"/>
    <dgm:cxn modelId="{A98D95BD-A083-49CC-BAFD-76744BDC3412}" type="presOf" srcId="{B21C66E4-14E8-4E11-B2EB-5A476A560CD2}" destId="{EE1A5093-FA78-42CE-BD0A-380370BAFB58}" srcOrd="0" destOrd="0" presId="urn:microsoft.com/office/officeart/2005/8/layout/vList2"/>
    <dgm:cxn modelId="{317EE69F-6797-40E0-B00A-A4A8BAA2B62D}" type="presParOf" srcId="{DE50AEB9-031B-474A-AD2C-9DA29D6B05C3}" destId="{CB12CB88-74A8-45A3-9B5D-E2F3E904A250}" srcOrd="0" destOrd="0" presId="urn:microsoft.com/office/officeart/2005/8/layout/vList2"/>
    <dgm:cxn modelId="{A2233C3F-426F-4405-911F-EF4F66CA1E02}" type="presParOf" srcId="{DE50AEB9-031B-474A-AD2C-9DA29D6B05C3}" destId="{33B6E3C7-5EB6-4E0E-AD22-948A0428D4A8}" srcOrd="1" destOrd="0" presId="urn:microsoft.com/office/officeart/2005/8/layout/vList2"/>
    <dgm:cxn modelId="{BC160818-D92A-4526-8278-B8B7ADBF952E}" type="presParOf" srcId="{DE50AEB9-031B-474A-AD2C-9DA29D6B05C3}" destId="{A3FD48AC-F86A-4110-9158-A8D401E76234}" srcOrd="2" destOrd="0" presId="urn:microsoft.com/office/officeart/2005/8/layout/vList2"/>
    <dgm:cxn modelId="{1B70F06E-E0CF-4778-8E5B-16C15FF82387}" type="presParOf" srcId="{DE50AEB9-031B-474A-AD2C-9DA29D6B05C3}" destId="{92F9353E-8FAB-45E5-BA35-52E5992B89D9}" srcOrd="3" destOrd="0" presId="urn:microsoft.com/office/officeart/2005/8/layout/vList2"/>
    <dgm:cxn modelId="{863FD6E4-ECA9-4ADC-814A-DB8EC51340B1}" type="presParOf" srcId="{DE50AEB9-031B-474A-AD2C-9DA29D6B05C3}" destId="{C6851867-3EC0-4D59-AF07-93DF526763FB}" srcOrd="4" destOrd="0" presId="urn:microsoft.com/office/officeart/2005/8/layout/vList2"/>
    <dgm:cxn modelId="{6138E17C-7FBF-4B99-AB9A-80FA23552356}" type="presParOf" srcId="{DE50AEB9-031B-474A-AD2C-9DA29D6B05C3}" destId="{F1207C8E-5EA6-4333-83AC-BD61199D1AED}" srcOrd="5" destOrd="0" presId="urn:microsoft.com/office/officeart/2005/8/layout/vList2"/>
    <dgm:cxn modelId="{859D4F99-9E2B-468B-B931-200F1329AA5B}" type="presParOf" srcId="{DE50AEB9-031B-474A-AD2C-9DA29D6B05C3}" destId="{EE1A5093-FA78-42CE-BD0A-380370BAFB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8DE539-937B-4387-BA50-FF4E364159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470C2-C891-45A2-B8A0-271C249718AB}">
      <dgm:prSet/>
      <dgm:spPr/>
      <dgm:t>
        <a:bodyPr/>
        <a:lstStyle/>
        <a:p>
          <a:r>
            <a:rPr lang="en-US" dirty="0"/>
            <a:t>Decision maker on appeal will issue written decision and reason for decision on appeal</a:t>
          </a:r>
        </a:p>
      </dgm:t>
    </dgm:pt>
    <dgm:pt modelId="{A00EDDEE-6FDB-4E31-A431-97FE47C97DB8}" type="parTrans" cxnId="{34BFB5DE-3B08-4E9F-8464-7114B8278406}">
      <dgm:prSet/>
      <dgm:spPr/>
      <dgm:t>
        <a:bodyPr/>
        <a:lstStyle/>
        <a:p>
          <a:endParaRPr lang="en-US"/>
        </a:p>
      </dgm:t>
    </dgm:pt>
    <dgm:pt modelId="{647C0733-CA9C-40D4-BB8E-0C71B7D53BED}" type="sibTrans" cxnId="{34BFB5DE-3B08-4E9F-8464-7114B8278406}">
      <dgm:prSet/>
      <dgm:spPr/>
      <dgm:t>
        <a:bodyPr/>
        <a:lstStyle/>
        <a:p>
          <a:endParaRPr lang="en-US"/>
        </a:p>
      </dgm:t>
    </dgm:pt>
    <dgm:pt modelId="{E105F3EE-ADCD-411C-BCD9-87048087DFD9}">
      <dgm:prSet/>
      <dgm:spPr/>
      <dgm:t>
        <a:bodyPr/>
        <a:lstStyle/>
        <a:p>
          <a:r>
            <a:rPr lang="en-US" dirty="0"/>
            <a:t>Result on appeal will be given to both parties at same time </a:t>
          </a:r>
        </a:p>
      </dgm:t>
    </dgm:pt>
    <dgm:pt modelId="{2CE0BC43-50BD-4E46-AAE7-5E26A920BA26}" type="parTrans" cxnId="{D52D7F22-B4C4-4110-AD30-152A6A19C31D}">
      <dgm:prSet/>
      <dgm:spPr/>
      <dgm:t>
        <a:bodyPr/>
        <a:lstStyle/>
        <a:p>
          <a:endParaRPr lang="en-US"/>
        </a:p>
      </dgm:t>
    </dgm:pt>
    <dgm:pt modelId="{816ADFFF-FFA6-49C8-B284-01BCAAF4C94F}" type="sibTrans" cxnId="{D52D7F22-B4C4-4110-AD30-152A6A19C31D}">
      <dgm:prSet/>
      <dgm:spPr/>
      <dgm:t>
        <a:bodyPr/>
        <a:lstStyle/>
        <a:p>
          <a:endParaRPr lang="en-US"/>
        </a:p>
      </dgm:t>
    </dgm:pt>
    <dgm:pt modelId="{9510148B-35C9-428F-B7D7-5B8493C7CF67}" type="pres">
      <dgm:prSet presAssocID="{788DE539-937B-4387-BA50-FF4E364159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B52D3-CB30-460C-A355-D94661A8A2A7}" type="pres">
      <dgm:prSet presAssocID="{168470C2-C891-45A2-B8A0-271C249718A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2F0C-3D95-4C09-9AE7-9F9208A6975D}" type="pres">
      <dgm:prSet presAssocID="{647C0733-CA9C-40D4-BB8E-0C71B7D53BED}" presName="spacer" presStyleCnt="0"/>
      <dgm:spPr/>
    </dgm:pt>
    <dgm:pt modelId="{51F5713E-737B-49EA-8849-719FF8E0E57D}" type="pres">
      <dgm:prSet presAssocID="{E105F3EE-ADCD-411C-BCD9-87048087DF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FB5DE-3B08-4E9F-8464-7114B8278406}" srcId="{788DE539-937B-4387-BA50-FF4E36415948}" destId="{168470C2-C891-45A2-B8A0-271C249718AB}" srcOrd="0" destOrd="0" parTransId="{A00EDDEE-6FDB-4E31-A431-97FE47C97DB8}" sibTransId="{647C0733-CA9C-40D4-BB8E-0C71B7D53BED}"/>
    <dgm:cxn modelId="{EF0187E4-F59B-490B-91D7-878106D12463}" type="presOf" srcId="{E105F3EE-ADCD-411C-BCD9-87048087DFD9}" destId="{51F5713E-737B-49EA-8849-719FF8E0E57D}" srcOrd="0" destOrd="0" presId="urn:microsoft.com/office/officeart/2005/8/layout/vList2"/>
    <dgm:cxn modelId="{D52D7F22-B4C4-4110-AD30-152A6A19C31D}" srcId="{788DE539-937B-4387-BA50-FF4E36415948}" destId="{E105F3EE-ADCD-411C-BCD9-87048087DFD9}" srcOrd="1" destOrd="0" parTransId="{2CE0BC43-50BD-4E46-AAE7-5E26A920BA26}" sibTransId="{816ADFFF-FFA6-49C8-B284-01BCAAF4C94F}"/>
    <dgm:cxn modelId="{EBF88668-3941-403B-8F0A-7B49850841BF}" type="presOf" srcId="{168470C2-C891-45A2-B8A0-271C249718AB}" destId="{31DB52D3-CB30-460C-A355-D94661A8A2A7}" srcOrd="0" destOrd="0" presId="urn:microsoft.com/office/officeart/2005/8/layout/vList2"/>
    <dgm:cxn modelId="{FEE1BFA9-4571-43FC-B6E6-526AB1D7FCF2}" type="presOf" srcId="{788DE539-937B-4387-BA50-FF4E36415948}" destId="{9510148B-35C9-428F-B7D7-5B8493C7CF67}" srcOrd="0" destOrd="0" presId="urn:microsoft.com/office/officeart/2005/8/layout/vList2"/>
    <dgm:cxn modelId="{4614D6A4-E071-43D0-B0AD-C426478CE56D}" type="presParOf" srcId="{9510148B-35C9-428F-B7D7-5B8493C7CF67}" destId="{31DB52D3-CB30-460C-A355-D94661A8A2A7}" srcOrd="0" destOrd="0" presId="urn:microsoft.com/office/officeart/2005/8/layout/vList2"/>
    <dgm:cxn modelId="{D4A1A814-6022-49E3-8793-D5C3EED84DC3}" type="presParOf" srcId="{9510148B-35C9-428F-B7D7-5B8493C7CF67}" destId="{332A2F0C-3D95-4C09-9AE7-9F9208A6975D}" srcOrd="1" destOrd="0" presId="urn:microsoft.com/office/officeart/2005/8/layout/vList2"/>
    <dgm:cxn modelId="{F796897D-A471-483A-B492-39534A1C2F52}" type="presParOf" srcId="{9510148B-35C9-428F-B7D7-5B8493C7CF67}" destId="{51F5713E-737B-49EA-8849-719FF8E0E5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402C1-3105-424A-B184-750F574DA71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8B57C5-093E-4396-AC27-4AC2136736CE}">
      <dgm:prSet/>
      <dgm:spPr/>
      <dgm:t>
        <a:bodyPr/>
        <a:lstStyle/>
        <a:p>
          <a:r>
            <a:rPr lang="en-US" b="1" i="0"/>
            <a:t>Sexual Assault </a:t>
          </a:r>
          <a:endParaRPr lang="en-US" b="1"/>
        </a:p>
      </dgm:t>
    </dgm:pt>
    <dgm:pt modelId="{CCB9A110-7648-4299-9FF8-BDA36755F058}" type="parTrans" cxnId="{1FA6D345-880A-4799-8605-AB1B2E675927}">
      <dgm:prSet/>
      <dgm:spPr/>
      <dgm:t>
        <a:bodyPr/>
        <a:lstStyle/>
        <a:p>
          <a:endParaRPr lang="en-US"/>
        </a:p>
      </dgm:t>
    </dgm:pt>
    <dgm:pt modelId="{9B5DF68C-B1DB-4FCB-98E7-5DD3A764F751}" type="sibTrans" cxnId="{1FA6D345-880A-4799-8605-AB1B2E675927}">
      <dgm:prSet/>
      <dgm:spPr/>
      <dgm:t>
        <a:bodyPr/>
        <a:lstStyle/>
        <a:p>
          <a:endParaRPr lang="en-US"/>
        </a:p>
      </dgm:t>
    </dgm:pt>
    <dgm:pt modelId="{9C254C5F-5D74-4E86-A7CB-C5D72DB05C45}">
      <dgm:prSet/>
      <dgm:spPr/>
      <dgm:t>
        <a:bodyPr/>
        <a:lstStyle/>
        <a:p>
          <a:r>
            <a:rPr lang="en-US" b="1" i="0"/>
            <a:t>Dating Violence</a:t>
          </a:r>
          <a:endParaRPr lang="en-US" b="1"/>
        </a:p>
      </dgm:t>
    </dgm:pt>
    <dgm:pt modelId="{597641C5-5BAF-4A8A-BC81-F60D5F60EE04}" type="parTrans" cxnId="{D8BA183C-F439-4A51-9765-8D17CC4A9FB1}">
      <dgm:prSet/>
      <dgm:spPr/>
      <dgm:t>
        <a:bodyPr/>
        <a:lstStyle/>
        <a:p>
          <a:endParaRPr lang="en-US"/>
        </a:p>
      </dgm:t>
    </dgm:pt>
    <dgm:pt modelId="{9B5B9CF3-BD7B-4585-932A-CE90CE7CE145}" type="sibTrans" cxnId="{D8BA183C-F439-4A51-9765-8D17CC4A9FB1}">
      <dgm:prSet/>
      <dgm:spPr/>
      <dgm:t>
        <a:bodyPr/>
        <a:lstStyle/>
        <a:p>
          <a:endParaRPr lang="en-US"/>
        </a:p>
      </dgm:t>
    </dgm:pt>
    <dgm:pt modelId="{2EC03305-F2A1-4904-AC30-5112FE20F294}">
      <dgm:prSet/>
      <dgm:spPr/>
      <dgm:t>
        <a:bodyPr/>
        <a:lstStyle/>
        <a:p>
          <a:r>
            <a:rPr lang="en-US" b="1" i="0" dirty="0"/>
            <a:t>Domestic Violence</a:t>
          </a:r>
          <a:endParaRPr lang="en-US" b="1" dirty="0"/>
        </a:p>
      </dgm:t>
    </dgm:pt>
    <dgm:pt modelId="{EB403E7B-F98F-4F23-B726-1D51DF8BF176}" type="parTrans" cxnId="{BAB91AE8-F4D1-4131-A4E3-BA2647462EC4}">
      <dgm:prSet/>
      <dgm:spPr/>
      <dgm:t>
        <a:bodyPr/>
        <a:lstStyle/>
        <a:p>
          <a:endParaRPr lang="en-US"/>
        </a:p>
      </dgm:t>
    </dgm:pt>
    <dgm:pt modelId="{823E7598-7248-40AE-BB84-B85C47E6974C}" type="sibTrans" cxnId="{BAB91AE8-F4D1-4131-A4E3-BA2647462EC4}">
      <dgm:prSet/>
      <dgm:spPr/>
      <dgm:t>
        <a:bodyPr/>
        <a:lstStyle/>
        <a:p>
          <a:endParaRPr lang="en-US"/>
        </a:p>
      </dgm:t>
    </dgm:pt>
    <dgm:pt modelId="{4E56DFC3-A416-40B4-905F-9AE47872D155}">
      <dgm:prSet/>
      <dgm:spPr/>
      <dgm:t>
        <a:bodyPr/>
        <a:lstStyle/>
        <a:p>
          <a:r>
            <a:rPr lang="en-US" b="1" i="0"/>
            <a:t>Stalking</a:t>
          </a:r>
          <a:endParaRPr lang="en-US" b="1"/>
        </a:p>
      </dgm:t>
    </dgm:pt>
    <dgm:pt modelId="{94E3728A-3689-47C5-95E8-DB989FE281EA}" type="parTrans" cxnId="{C9A109E2-66D0-4137-BE51-6AE6940080D8}">
      <dgm:prSet/>
      <dgm:spPr/>
      <dgm:t>
        <a:bodyPr/>
        <a:lstStyle/>
        <a:p>
          <a:endParaRPr lang="en-US"/>
        </a:p>
      </dgm:t>
    </dgm:pt>
    <dgm:pt modelId="{1BEB1C97-A297-48DE-85EC-84F845D33AB6}" type="sibTrans" cxnId="{C9A109E2-66D0-4137-BE51-6AE6940080D8}">
      <dgm:prSet/>
      <dgm:spPr/>
      <dgm:t>
        <a:bodyPr/>
        <a:lstStyle/>
        <a:p>
          <a:endParaRPr lang="en-US"/>
        </a:p>
      </dgm:t>
    </dgm:pt>
    <dgm:pt modelId="{FE907E22-4FD1-45DA-ACEE-A09A3D440BC1}" type="pres">
      <dgm:prSet presAssocID="{862402C1-3105-424A-B184-750F574DA7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6C94F-EF37-4AC6-9382-2D4B8F9A6447}" type="pres">
      <dgm:prSet presAssocID="{C48B57C5-093E-4396-AC27-4AC2136736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39B46-DDFE-4736-8AF6-BAC43A98E0E1}" type="pres">
      <dgm:prSet presAssocID="{9B5DF68C-B1DB-4FCB-98E7-5DD3A764F751}" presName="spacer" presStyleCnt="0"/>
      <dgm:spPr/>
    </dgm:pt>
    <dgm:pt modelId="{891F2467-B070-4F8B-B723-2407341BDB41}" type="pres">
      <dgm:prSet presAssocID="{9C254C5F-5D74-4E86-A7CB-C5D72DB05C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2994C-3DC5-4D46-8EE8-F9E05A9C1792}" type="pres">
      <dgm:prSet presAssocID="{9B5B9CF3-BD7B-4585-932A-CE90CE7CE145}" presName="spacer" presStyleCnt="0"/>
      <dgm:spPr/>
    </dgm:pt>
    <dgm:pt modelId="{C3AE5404-2D8B-4D89-A005-B15906D5120D}" type="pres">
      <dgm:prSet presAssocID="{2EC03305-F2A1-4904-AC30-5112FE20F2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FD8B-8667-4673-A79F-7FF678FA3E29}" type="pres">
      <dgm:prSet presAssocID="{823E7598-7248-40AE-BB84-B85C47E6974C}" presName="spacer" presStyleCnt="0"/>
      <dgm:spPr/>
    </dgm:pt>
    <dgm:pt modelId="{62B8A5DC-3F78-48BD-B2EF-EB0684E3BC8C}" type="pres">
      <dgm:prSet presAssocID="{4E56DFC3-A416-40B4-905F-9AE47872D1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F37C9D-8F03-4736-A776-F27DF48356EA}" type="presOf" srcId="{4E56DFC3-A416-40B4-905F-9AE47872D155}" destId="{62B8A5DC-3F78-48BD-B2EF-EB0684E3BC8C}" srcOrd="0" destOrd="0" presId="urn:microsoft.com/office/officeart/2005/8/layout/vList2"/>
    <dgm:cxn modelId="{ADC56471-BC92-4866-91D0-0218FF539BF1}" type="presOf" srcId="{862402C1-3105-424A-B184-750F574DA713}" destId="{FE907E22-4FD1-45DA-ACEE-A09A3D440BC1}" srcOrd="0" destOrd="0" presId="urn:microsoft.com/office/officeart/2005/8/layout/vList2"/>
    <dgm:cxn modelId="{EEF825B9-C05A-4CB9-A05A-D8943838C195}" type="presOf" srcId="{9C254C5F-5D74-4E86-A7CB-C5D72DB05C45}" destId="{891F2467-B070-4F8B-B723-2407341BDB41}" srcOrd="0" destOrd="0" presId="urn:microsoft.com/office/officeart/2005/8/layout/vList2"/>
    <dgm:cxn modelId="{D8BA183C-F439-4A51-9765-8D17CC4A9FB1}" srcId="{862402C1-3105-424A-B184-750F574DA713}" destId="{9C254C5F-5D74-4E86-A7CB-C5D72DB05C45}" srcOrd="1" destOrd="0" parTransId="{597641C5-5BAF-4A8A-BC81-F60D5F60EE04}" sibTransId="{9B5B9CF3-BD7B-4585-932A-CE90CE7CE145}"/>
    <dgm:cxn modelId="{C9A109E2-66D0-4137-BE51-6AE6940080D8}" srcId="{862402C1-3105-424A-B184-750F574DA713}" destId="{4E56DFC3-A416-40B4-905F-9AE47872D155}" srcOrd="3" destOrd="0" parTransId="{94E3728A-3689-47C5-95E8-DB989FE281EA}" sibTransId="{1BEB1C97-A297-48DE-85EC-84F845D33AB6}"/>
    <dgm:cxn modelId="{1346D465-B839-4CC1-9CC4-FF90F4299CE3}" type="presOf" srcId="{2EC03305-F2A1-4904-AC30-5112FE20F294}" destId="{C3AE5404-2D8B-4D89-A005-B15906D5120D}" srcOrd="0" destOrd="0" presId="urn:microsoft.com/office/officeart/2005/8/layout/vList2"/>
    <dgm:cxn modelId="{1FA6D345-880A-4799-8605-AB1B2E675927}" srcId="{862402C1-3105-424A-B184-750F574DA713}" destId="{C48B57C5-093E-4396-AC27-4AC2136736CE}" srcOrd="0" destOrd="0" parTransId="{CCB9A110-7648-4299-9FF8-BDA36755F058}" sibTransId="{9B5DF68C-B1DB-4FCB-98E7-5DD3A764F751}"/>
    <dgm:cxn modelId="{1AA4A041-4F4F-4ADE-A078-091FCBEAFD55}" type="presOf" srcId="{C48B57C5-093E-4396-AC27-4AC2136736CE}" destId="{96F6C94F-EF37-4AC6-9382-2D4B8F9A6447}" srcOrd="0" destOrd="0" presId="urn:microsoft.com/office/officeart/2005/8/layout/vList2"/>
    <dgm:cxn modelId="{BAB91AE8-F4D1-4131-A4E3-BA2647462EC4}" srcId="{862402C1-3105-424A-B184-750F574DA713}" destId="{2EC03305-F2A1-4904-AC30-5112FE20F294}" srcOrd="2" destOrd="0" parTransId="{EB403E7B-F98F-4F23-B726-1D51DF8BF176}" sibTransId="{823E7598-7248-40AE-BB84-B85C47E6974C}"/>
    <dgm:cxn modelId="{7DC539DD-8AFF-48A4-8F99-FA9CC01A3FA6}" type="presParOf" srcId="{FE907E22-4FD1-45DA-ACEE-A09A3D440BC1}" destId="{96F6C94F-EF37-4AC6-9382-2D4B8F9A6447}" srcOrd="0" destOrd="0" presId="urn:microsoft.com/office/officeart/2005/8/layout/vList2"/>
    <dgm:cxn modelId="{D0E11400-71D1-4260-B692-F383FD6A940C}" type="presParOf" srcId="{FE907E22-4FD1-45DA-ACEE-A09A3D440BC1}" destId="{4CB39B46-DDFE-4736-8AF6-BAC43A98E0E1}" srcOrd="1" destOrd="0" presId="urn:microsoft.com/office/officeart/2005/8/layout/vList2"/>
    <dgm:cxn modelId="{9BD15D9C-DA94-4915-8495-BBE1D2172825}" type="presParOf" srcId="{FE907E22-4FD1-45DA-ACEE-A09A3D440BC1}" destId="{891F2467-B070-4F8B-B723-2407341BDB41}" srcOrd="2" destOrd="0" presId="urn:microsoft.com/office/officeart/2005/8/layout/vList2"/>
    <dgm:cxn modelId="{C6AE8B8C-D23A-452E-BD5B-BBBEF97F3F03}" type="presParOf" srcId="{FE907E22-4FD1-45DA-ACEE-A09A3D440BC1}" destId="{4292994C-3DC5-4D46-8EE8-F9E05A9C1792}" srcOrd="3" destOrd="0" presId="urn:microsoft.com/office/officeart/2005/8/layout/vList2"/>
    <dgm:cxn modelId="{0519D765-5666-477F-80B3-23BBC446DA5E}" type="presParOf" srcId="{FE907E22-4FD1-45DA-ACEE-A09A3D440BC1}" destId="{C3AE5404-2D8B-4D89-A005-B15906D5120D}" srcOrd="4" destOrd="0" presId="urn:microsoft.com/office/officeart/2005/8/layout/vList2"/>
    <dgm:cxn modelId="{0DE39F1E-2A39-480D-9EEF-EBF54D8A0641}" type="presParOf" srcId="{FE907E22-4FD1-45DA-ACEE-A09A3D440BC1}" destId="{5300FD8B-8667-4673-A79F-7FF678FA3E29}" srcOrd="5" destOrd="0" presId="urn:microsoft.com/office/officeart/2005/8/layout/vList2"/>
    <dgm:cxn modelId="{F413790A-6924-43D7-A8E5-A110586F9BFA}" type="presParOf" srcId="{FE907E22-4FD1-45DA-ACEE-A09A3D440BC1}" destId="{62B8A5DC-3F78-48BD-B2EF-EB0684E3BC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BF3043-CE87-47A3-A493-88C0ADC9E3C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237FDE-B774-4505-A7AE-E6FDABC1F092}">
      <dgm:prSet/>
      <dgm:spPr/>
      <dgm:t>
        <a:bodyPr/>
        <a:lstStyle/>
        <a:p>
          <a:r>
            <a:rPr lang="en-US" b="1" i="0" dirty="0"/>
            <a:t>Rape</a:t>
          </a:r>
          <a:endParaRPr lang="en-US" b="1" dirty="0"/>
        </a:p>
      </dgm:t>
    </dgm:pt>
    <dgm:pt modelId="{C45F140C-F774-4FE2-8969-4BAB792B41E5}" type="parTrans" cxnId="{D8C76D3A-78EB-4724-9BAA-29A0036682BD}">
      <dgm:prSet/>
      <dgm:spPr/>
      <dgm:t>
        <a:bodyPr/>
        <a:lstStyle/>
        <a:p>
          <a:endParaRPr lang="en-US"/>
        </a:p>
      </dgm:t>
    </dgm:pt>
    <dgm:pt modelId="{9F66E586-967A-4497-9E5E-F4A99237CBB0}" type="sibTrans" cxnId="{D8C76D3A-78EB-4724-9BAA-29A0036682BD}">
      <dgm:prSet/>
      <dgm:spPr/>
      <dgm:t>
        <a:bodyPr/>
        <a:lstStyle/>
        <a:p>
          <a:endParaRPr lang="en-US"/>
        </a:p>
      </dgm:t>
    </dgm:pt>
    <dgm:pt modelId="{50AF18F9-6A7E-46DD-A10F-0024B87291A1}">
      <dgm:prSet/>
      <dgm:spPr/>
      <dgm:t>
        <a:bodyPr/>
        <a:lstStyle/>
        <a:p>
          <a:r>
            <a:rPr lang="en-US" b="1" i="0"/>
            <a:t>Sodomy</a:t>
          </a:r>
          <a:endParaRPr lang="en-US" b="1"/>
        </a:p>
      </dgm:t>
    </dgm:pt>
    <dgm:pt modelId="{00C46E75-38DE-4F20-BBDC-AFA17B1619E0}" type="parTrans" cxnId="{D593C029-390B-45F4-BF24-A08F79181791}">
      <dgm:prSet/>
      <dgm:spPr/>
      <dgm:t>
        <a:bodyPr/>
        <a:lstStyle/>
        <a:p>
          <a:endParaRPr lang="en-US"/>
        </a:p>
      </dgm:t>
    </dgm:pt>
    <dgm:pt modelId="{0F7CAFA8-D477-4188-B6B6-D8093DB38403}" type="sibTrans" cxnId="{D593C029-390B-45F4-BF24-A08F79181791}">
      <dgm:prSet/>
      <dgm:spPr/>
      <dgm:t>
        <a:bodyPr/>
        <a:lstStyle/>
        <a:p>
          <a:endParaRPr lang="en-US"/>
        </a:p>
      </dgm:t>
    </dgm:pt>
    <dgm:pt modelId="{37EFC666-A5CC-43D4-B031-343305A02FDA}">
      <dgm:prSet/>
      <dgm:spPr/>
      <dgm:t>
        <a:bodyPr/>
        <a:lstStyle/>
        <a:p>
          <a:r>
            <a:rPr lang="en-US" b="1" i="0" dirty="0"/>
            <a:t>Sexual Assault with Object</a:t>
          </a:r>
          <a:endParaRPr lang="en-US" b="1" dirty="0"/>
        </a:p>
      </dgm:t>
    </dgm:pt>
    <dgm:pt modelId="{A517D47F-A349-4159-84BD-9F3007A060D8}" type="parTrans" cxnId="{A560220C-A71E-45E1-88E6-8DA962E4DE38}">
      <dgm:prSet/>
      <dgm:spPr/>
      <dgm:t>
        <a:bodyPr/>
        <a:lstStyle/>
        <a:p>
          <a:endParaRPr lang="en-US"/>
        </a:p>
      </dgm:t>
    </dgm:pt>
    <dgm:pt modelId="{3CFED467-B23D-4B88-A854-601623098CCB}" type="sibTrans" cxnId="{A560220C-A71E-45E1-88E6-8DA962E4DE38}">
      <dgm:prSet/>
      <dgm:spPr/>
      <dgm:t>
        <a:bodyPr/>
        <a:lstStyle/>
        <a:p>
          <a:endParaRPr lang="en-US"/>
        </a:p>
      </dgm:t>
    </dgm:pt>
    <dgm:pt modelId="{BBD2D9A6-52EC-451A-BAED-4EDC7E5F9548}">
      <dgm:prSet/>
      <dgm:spPr/>
      <dgm:t>
        <a:bodyPr/>
        <a:lstStyle/>
        <a:p>
          <a:r>
            <a:rPr lang="en-US" b="1" i="0"/>
            <a:t>Fondling</a:t>
          </a:r>
          <a:endParaRPr lang="en-US" b="1"/>
        </a:p>
      </dgm:t>
    </dgm:pt>
    <dgm:pt modelId="{F920A5AA-BDA7-4248-8A37-FE2E92AA3C5D}" type="parTrans" cxnId="{197A8450-DB3E-4905-8527-20B9E64541A8}">
      <dgm:prSet/>
      <dgm:spPr/>
      <dgm:t>
        <a:bodyPr/>
        <a:lstStyle/>
        <a:p>
          <a:endParaRPr lang="en-US"/>
        </a:p>
      </dgm:t>
    </dgm:pt>
    <dgm:pt modelId="{D2EAE903-34EA-4A4C-9358-5B83CDFBFAE5}" type="sibTrans" cxnId="{197A8450-DB3E-4905-8527-20B9E64541A8}">
      <dgm:prSet/>
      <dgm:spPr/>
      <dgm:t>
        <a:bodyPr/>
        <a:lstStyle/>
        <a:p>
          <a:endParaRPr lang="en-US"/>
        </a:p>
      </dgm:t>
    </dgm:pt>
    <dgm:pt modelId="{4E5DCB11-70E3-4C86-B28E-B57E2607C949}">
      <dgm:prSet/>
      <dgm:spPr/>
      <dgm:t>
        <a:bodyPr/>
        <a:lstStyle/>
        <a:p>
          <a:r>
            <a:rPr lang="en-US" b="1" i="0"/>
            <a:t>Incest</a:t>
          </a:r>
          <a:endParaRPr lang="en-US" b="1"/>
        </a:p>
      </dgm:t>
    </dgm:pt>
    <dgm:pt modelId="{F16FA3F5-118A-46E5-9E31-8064D3D74C45}" type="parTrans" cxnId="{41213D33-7EC1-400B-982B-BD3F8B766EDE}">
      <dgm:prSet/>
      <dgm:spPr/>
      <dgm:t>
        <a:bodyPr/>
        <a:lstStyle/>
        <a:p>
          <a:endParaRPr lang="en-US"/>
        </a:p>
      </dgm:t>
    </dgm:pt>
    <dgm:pt modelId="{21C4147E-02A1-41AB-9A3F-42639635E9AA}" type="sibTrans" cxnId="{41213D33-7EC1-400B-982B-BD3F8B766EDE}">
      <dgm:prSet/>
      <dgm:spPr/>
      <dgm:t>
        <a:bodyPr/>
        <a:lstStyle/>
        <a:p>
          <a:endParaRPr lang="en-US"/>
        </a:p>
      </dgm:t>
    </dgm:pt>
    <dgm:pt modelId="{51A625B1-7D9C-4B57-B3C6-1046EC6D3E49}">
      <dgm:prSet/>
      <dgm:spPr/>
      <dgm:t>
        <a:bodyPr/>
        <a:lstStyle/>
        <a:p>
          <a:r>
            <a:rPr lang="en-US" b="1" i="0"/>
            <a:t>Statutory Rape</a:t>
          </a:r>
          <a:endParaRPr lang="en-US" b="1"/>
        </a:p>
      </dgm:t>
    </dgm:pt>
    <dgm:pt modelId="{B7B847C3-9152-4A33-9B6A-94D0B512DD97}" type="parTrans" cxnId="{277FCEEC-9200-4662-90DA-F21008D12BC6}">
      <dgm:prSet/>
      <dgm:spPr/>
      <dgm:t>
        <a:bodyPr/>
        <a:lstStyle/>
        <a:p>
          <a:endParaRPr lang="en-US"/>
        </a:p>
      </dgm:t>
    </dgm:pt>
    <dgm:pt modelId="{3F79F3E8-11AD-4C02-B897-B315EE0C9175}" type="sibTrans" cxnId="{277FCEEC-9200-4662-90DA-F21008D12BC6}">
      <dgm:prSet/>
      <dgm:spPr/>
      <dgm:t>
        <a:bodyPr/>
        <a:lstStyle/>
        <a:p>
          <a:endParaRPr lang="en-US"/>
        </a:p>
      </dgm:t>
    </dgm:pt>
    <dgm:pt modelId="{34BC112A-C610-4040-8FC3-28DAD9F786C2}" type="pres">
      <dgm:prSet presAssocID="{23BF3043-CE87-47A3-A493-88C0ADC9E3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E4886-23E7-444B-AFE6-3EC8F95FC6FC}" type="pres">
      <dgm:prSet presAssocID="{6B237FDE-B774-4505-A7AE-E6FDABC1F0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73663-1F67-42A2-8BE9-A739025D88A8}" type="pres">
      <dgm:prSet presAssocID="{9F66E586-967A-4497-9E5E-F4A99237CBB0}" presName="sibTrans" presStyleCnt="0"/>
      <dgm:spPr/>
    </dgm:pt>
    <dgm:pt modelId="{96AB3790-48EF-4887-B89F-2841025402D2}" type="pres">
      <dgm:prSet presAssocID="{50AF18F9-6A7E-46DD-A10F-0024B87291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BEBDF-0E71-42D8-92C4-D3BAE6DF196B}" type="pres">
      <dgm:prSet presAssocID="{0F7CAFA8-D477-4188-B6B6-D8093DB38403}" presName="sibTrans" presStyleCnt="0"/>
      <dgm:spPr/>
    </dgm:pt>
    <dgm:pt modelId="{ADED9483-771C-44DE-AE4B-BDA08CC82D4E}" type="pres">
      <dgm:prSet presAssocID="{37EFC666-A5CC-43D4-B031-343305A02F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E1BB-4513-4E9D-AFF1-13D10DE9B346}" type="pres">
      <dgm:prSet presAssocID="{3CFED467-B23D-4B88-A854-601623098CCB}" presName="sibTrans" presStyleCnt="0"/>
      <dgm:spPr/>
    </dgm:pt>
    <dgm:pt modelId="{EB03996E-312D-4620-ACDE-729161EAF351}" type="pres">
      <dgm:prSet presAssocID="{BBD2D9A6-52EC-451A-BAED-4EDC7E5F95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AAE37-7F28-478B-B6B2-165CFD4992AA}" type="pres">
      <dgm:prSet presAssocID="{D2EAE903-34EA-4A4C-9358-5B83CDFBFAE5}" presName="sibTrans" presStyleCnt="0"/>
      <dgm:spPr/>
    </dgm:pt>
    <dgm:pt modelId="{D3DAB59B-8FFF-415C-AA25-8E554F350CC2}" type="pres">
      <dgm:prSet presAssocID="{4E5DCB11-70E3-4C86-B28E-B57E2607C9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4AE20-CDE4-4FB8-B31F-6D21B95803EA}" type="pres">
      <dgm:prSet presAssocID="{21C4147E-02A1-41AB-9A3F-42639635E9AA}" presName="sibTrans" presStyleCnt="0"/>
      <dgm:spPr/>
    </dgm:pt>
    <dgm:pt modelId="{BDB87F31-88CD-49D1-968C-44F797F3E257}" type="pres">
      <dgm:prSet presAssocID="{51A625B1-7D9C-4B57-B3C6-1046EC6D3E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3C029-390B-45F4-BF24-A08F79181791}" srcId="{23BF3043-CE87-47A3-A493-88C0ADC9E3CD}" destId="{50AF18F9-6A7E-46DD-A10F-0024B87291A1}" srcOrd="1" destOrd="0" parTransId="{00C46E75-38DE-4F20-BBDC-AFA17B1619E0}" sibTransId="{0F7CAFA8-D477-4188-B6B6-D8093DB38403}"/>
    <dgm:cxn modelId="{1B7C87A9-766B-42D0-9246-640B36736704}" type="presOf" srcId="{4E5DCB11-70E3-4C86-B28E-B57E2607C949}" destId="{D3DAB59B-8FFF-415C-AA25-8E554F350CC2}" srcOrd="0" destOrd="0" presId="urn:microsoft.com/office/officeart/2005/8/layout/default"/>
    <dgm:cxn modelId="{636F2CBC-E2FB-4879-A37A-558B1ACFF184}" type="presOf" srcId="{BBD2D9A6-52EC-451A-BAED-4EDC7E5F9548}" destId="{EB03996E-312D-4620-ACDE-729161EAF351}" srcOrd="0" destOrd="0" presId="urn:microsoft.com/office/officeart/2005/8/layout/default"/>
    <dgm:cxn modelId="{41213D33-7EC1-400B-982B-BD3F8B766EDE}" srcId="{23BF3043-CE87-47A3-A493-88C0ADC9E3CD}" destId="{4E5DCB11-70E3-4C86-B28E-B57E2607C949}" srcOrd="4" destOrd="0" parTransId="{F16FA3F5-118A-46E5-9E31-8064D3D74C45}" sibTransId="{21C4147E-02A1-41AB-9A3F-42639635E9AA}"/>
    <dgm:cxn modelId="{197A8450-DB3E-4905-8527-20B9E64541A8}" srcId="{23BF3043-CE87-47A3-A493-88C0ADC9E3CD}" destId="{BBD2D9A6-52EC-451A-BAED-4EDC7E5F9548}" srcOrd="3" destOrd="0" parTransId="{F920A5AA-BDA7-4248-8A37-FE2E92AA3C5D}" sibTransId="{D2EAE903-34EA-4A4C-9358-5B83CDFBFAE5}"/>
    <dgm:cxn modelId="{277FCEEC-9200-4662-90DA-F21008D12BC6}" srcId="{23BF3043-CE87-47A3-A493-88C0ADC9E3CD}" destId="{51A625B1-7D9C-4B57-B3C6-1046EC6D3E49}" srcOrd="5" destOrd="0" parTransId="{B7B847C3-9152-4A33-9B6A-94D0B512DD97}" sibTransId="{3F79F3E8-11AD-4C02-B897-B315EE0C9175}"/>
    <dgm:cxn modelId="{D8C76D3A-78EB-4724-9BAA-29A0036682BD}" srcId="{23BF3043-CE87-47A3-A493-88C0ADC9E3CD}" destId="{6B237FDE-B774-4505-A7AE-E6FDABC1F092}" srcOrd="0" destOrd="0" parTransId="{C45F140C-F774-4FE2-8969-4BAB792B41E5}" sibTransId="{9F66E586-967A-4497-9E5E-F4A99237CBB0}"/>
    <dgm:cxn modelId="{029FECB8-C7A1-44F4-B287-176CFD8F19B3}" type="presOf" srcId="{37EFC666-A5CC-43D4-B031-343305A02FDA}" destId="{ADED9483-771C-44DE-AE4B-BDA08CC82D4E}" srcOrd="0" destOrd="0" presId="urn:microsoft.com/office/officeart/2005/8/layout/default"/>
    <dgm:cxn modelId="{256848BC-32C8-46A1-A52A-FD56EF62D2CC}" type="presOf" srcId="{51A625B1-7D9C-4B57-B3C6-1046EC6D3E49}" destId="{BDB87F31-88CD-49D1-968C-44F797F3E257}" srcOrd="0" destOrd="0" presId="urn:microsoft.com/office/officeart/2005/8/layout/default"/>
    <dgm:cxn modelId="{7AB1B43D-C85A-48AE-9F48-ED0CFD5BB511}" type="presOf" srcId="{50AF18F9-6A7E-46DD-A10F-0024B87291A1}" destId="{96AB3790-48EF-4887-B89F-2841025402D2}" srcOrd="0" destOrd="0" presId="urn:microsoft.com/office/officeart/2005/8/layout/default"/>
    <dgm:cxn modelId="{02F573CD-06E5-4A95-BA08-A2857B32808A}" type="presOf" srcId="{23BF3043-CE87-47A3-A493-88C0ADC9E3CD}" destId="{34BC112A-C610-4040-8FC3-28DAD9F786C2}" srcOrd="0" destOrd="0" presId="urn:microsoft.com/office/officeart/2005/8/layout/default"/>
    <dgm:cxn modelId="{8D6D13D0-0656-48E1-A591-F6ADB7B4BCFC}" type="presOf" srcId="{6B237FDE-B774-4505-A7AE-E6FDABC1F092}" destId="{E4CE4886-23E7-444B-AFE6-3EC8F95FC6FC}" srcOrd="0" destOrd="0" presId="urn:microsoft.com/office/officeart/2005/8/layout/default"/>
    <dgm:cxn modelId="{A560220C-A71E-45E1-88E6-8DA962E4DE38}" srcId="{23BF3043-CE87-47A3-A493-88C0ADC9E3CD}" destId="{37EFC666-A5CC-43D4-B031-343305A02FDA}" srcOrd="2" destOrd="0" parTransId="{A517D47F-A349-4159-84BD-9F3007A060D8}" sibTransId="{3CFED467-B23D-4B88-A854-601623098CCB}"/>
    <dgm:cxn modelId="{B86EEDCA-86D0-42D6-959A-EEBA3C20C0C5}" type="presParOf" srcId="{34BC112A-C610-4040-8FC3-28DAD9F786C2}" destId="{E4CE4886-23E7-444B-AFE6-3EC8F95FC6FC}" srcOrd="0" destOrd="0" presId="urn:microsoft.com/office/officeart/2005/8/layout/default"/>
    <dgm:cxn modelId="{56D64BF6-C257-4E4C-89D2-87DFF21452E7}" type="presParOf" srcId="{34BC112A-C610-4040-8FC3-28DAD9F786C2}" destId="{2D773663-1F67-42A2-8BE9-A739025D88A8}" srcOrd="1" destOrd="0" presId="urn:microsoft.com/office/officeart/2005/8/layout/default"/>
    <dgm:cxn modelId="{6B2332C7-AF67-4623-AD95-0E20E9814EF5}" type="presParOf" srcId="{34BC112A-C610-4040-8FC3-28DAD9F786C2}" destId="{96AB3790-48EF-4887-B89F-2841025402D2}" srcOrd="2" destOrd="0" presId="urn:microsoft.com/office/officeart/2005/8/layout/default"/>
    <dgm:cxn modelId="{72598979-7C54-489D-BE51-B2AA8BA0FAFB}" type="presParOf" srcId="{34BC112A-C610-4040-8FC3-28DAD9F786C2}" destId="{685BEBDF-0E71-42D8-92C4-D3BAE6DF196B}" srcOrd="3" destOrd="0" presId="urn:microsoft.com/office/officeart/2005/8/layout/default"/>
    <dgm:cxn modelId="{9986723A-E58B-4A70-BEFD-3F1ADEA11AC2}" type="presParOf" srcId="{34BC112A-C610-4040-8FC3-28DAD9F786C2}" destId="{ADED9483-771C-44DE-AE4B-BDA08CC82D4E}" srcOrd="4" destOrd="0" presId="urn:microsoft.com/office/officeart/2005/8/layout/default"/>
    <dgm:cxn modelId="{C0DDFEA0-4600-425A-8F8F-DBED38D2F47A}" type="presParOf" srcId="{34BC112A-C610-4040-8FC3-28DAD9F786C2}" destId="{A746E1BB-4513-4E9D-AFF1-13D10DE9B346}" srcOrd="5" destOrd="0" presId="urn:microsoft.com/office/officeart/2005/8/layout/default"/>
    <dgm:cxn modelId="{938F195C-EE59-41B1-91F2-EB6D0000DC45}" type="presParOf" srcId="{34BC112A-C610-4040-8FC3-28DAD9F786C2}" destId="{EB03996E-312D-4620-ACDE-729161EAF351}" srcOrd="6" destOrd="0" presId="urn:microsoft.com/office/officeart/2005/8/layout/default"/>
    <dgm:cxn modelId="{E0990EAD-12FC-4CF2-8ECD-EE6518B5F46C}" type="presParOf" srcId="{34BC112A-C610-4040-8FC3-28DAD9F786C2}" destId="{337AAE37-7F28-478B-B6B2-165CFD4992AA}" srcOrd="7" destOrd="0" presId="urn:microsoft.com/office/officeart/2005/8/layout/default"/>
    <dgm:cxn modelId="{488A4423-2456-4989-8E2F-19057A235E6A}" type="presParOf" srcId="{34BC112A-C610-4040-8FC3-28DAD9F786C2}" destId="{D3DAB59B-8FFF-415C-AA25-8E554F350CC2}" srcOrd="8" destOrd="0" presId="urn:microsoft.com/office/officeart/2005/8/layout/default"/>
    <dgm:cxn modelId="{5312D384-05A1-4833-9396-B9D1564DC978}" type="presParOf" srcId="{34BC112A-C610-4040-8FC3-28DAD9F786C2}" destId="{D324AE20-CDE4-4FB8-B31F-6D21B95803EA}" srcOrd="9" destOrd="0" presId="urn:microsoft.com/office/officeart/2005/8/layout/default"/>
    <dgm:cxn modelId="{CBD4A1A5-E0A5-4945-A8D1-15A8435A4639}" type="presParOf" srcId="{34BC112A-C610-4040-8FC3-28DAD9F786C2}" destId="{BDB87F31-88CD-49D1-968C-44F797F3E2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B15A2-37C2-473C-8BC6-1A5CAEFA04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F080AE-0626-44C6-BF99-FE9960333606}">
      <dgm:prSet/>
      <dgm:spPr/>
      <dgm:t>
        <a:bodyPr/>
        <a:lstStyle/>
        <a:p>
          <a:r>
            <a:rPr lang="en-US" b="1" i="0" dirty="0"/>
            <a:t>Violence committed by a person who is or has been in a social relationship of a romantic or intimate nature with the victim </a:t>
          </a:r>
          <a:endParaRPr lang="en-US" b="1" dirty="0"/>
        </a:p>
      </dgm:t>
    </dgm:pt>
    <dgm:pt modelId="{8524CDB3-3B0D-4028-AAFC-E96F948BCD36}" type="parTrans" cxnId="{8399A79F-CB63-4D24-B745-BBCDCAD46DA7}">
      <dgm:prSet/>
      <dgm:spPr/>
      <dgm:t>
        <a:bodyPr/>
        <a:lstStyle/>
        <a:p>
          <a:endParaRPr lang="en-US"/>
        </a:p>
      </dgm:t>
    </dgm:pt>
    <dgm:pt modelId="{C7FB4F86-CC7F-4491-9755-E04B3225E07B}" type="sibTrans" cxnId="{8399A79F-CB63-4D24-B745-BBCDCAD46DA7}">
      <dgm:prSet/>
      <dgm:spPr/>
      <dgm:t>
        <a:bodyPr/>
        <a:lstStyle/>
        <a:p>
          <a:endParaRPr lang="en-US"/>
        </a:p>
      </dgm:t>
    </dgm:pt>
    <dgm:pt modelId="{3B1EFCFC-A450-4E92-BCAE-1F2BE6A6D49D}">
      <dgm:prSet/>
      <dgm:spPr/>
      <dgm:t>
        <a:bodyPr/>
        <a:lstStyle/>
        <a:p>
          <a:r>
            <a:rPr lang="en-US" b="1" i="0" dirty="0"/>
            <a:t>Existence of relationship determined based on consideration of the length, type, and frequency of interaction </a:t>
          </a:r>
          <a:endParaRPr lang="en-US" b="1" dirty="0"/>
        </a:p>
      </dgm:t>
    </dgm:pt>
    <dgm:pt modelId="{073D3B1C-5B74-42C8-B35B-B39DB9B1043A}" type="parTrans" cxnId="{4D660B0E-AEDD-4D8A-88B0-3297A8314944}">
      <dgm:prSet/>
      <dgm:spPr/>
      <dgm:t>
        <a:bodyPr/>
        <a:lstStyle/>
        <a:p>
          <a:endParaRPr lang="en-US"/>
        </a:p>
      </dgm:t>
    </dgm:pt>
    <dgm:pt modelId="{EB4DA6B5-096A-4C49-921B-3ACA96814D4B}" type="sibTrans" cxnId="{4D660B0E-AEDD-4D8A-88B0-3297A8314944}">
      <dgm:prSet/>
      <dgm:spPr/>
      <dgm:t>
        <a:bodyPr/>
        <a:lstStyle/>
        <a:p>
          <a:endParaRPr lang="en-US"/>
        </a:p>
      </dgm:t>
    </dgm:pt>
    <dgm:pt modelId="{19A759C0-2985-4F06-8A70-1A45B414FC78}">
      <dgm:prSet/>
      <dgm:spPr/>
      <dgm:t>
        <a:bodyPr/>
        <a:lstStyle/>
        <a:p>
          <a:r>
            <a:rPr lang="en-US" b="1" i="0"/>
            <a:t>Dating violence includes, but is not limited to, sexual or physical abuse or the threat of such abuse </a:t>
          </a:r>
          <a:endParaRPr lang="en-US" b="1"/>
        </a:p>
      </dgm:t>
    </dgm:pt>
    <dgm:pt modelId="{315D54AC-CAE2-4782-9512-2DD740123CF3}" type="parTrans" cxnId="{4456BAA1-5404-4FC8-9776-D4F27A4D01C7}">
      <dgm:prSet/>
      <dgm:spPr/>
      <dgm:t>
        <a:bodyPr/>
        <a:lstStyle/>
        <a:p>
          <a:endParaRPr lang="en-US"/>
        </a:p>
      </dgm:t>
    </dgm:pt>
    <dgm:pt modelId="{29F72060-3899-4316-B6B3-280E06A0163A}" type="sibTrans" cxnId="{4456BAA1-5404-4FC8-9776-D4F27A4D01C7}">
      <dgm:prSet/>
      <dgm:spPr/>
      <dgm:t>
        <a:bodyPr/>
        <a:lstStyle/>
        <a:p>
          <a:endParaRPr lang="en-US"/>
        </a:p>
      </dgm:t>
    </dgm:pt>
    <dgm:pt modelId="{8EBBB265-F84F-4CE5-968A-25B98A1688CF}">
      <dgm:prSet/>
      <dgm:spPr/>
      <dgm:t>
        <a:bodyPr/>
        <a:lstStyle/>
        <a:p>
          <a:r>
            <a:rPr lang="en-US" b="1" i="0"/>
            <a:t>Dating violence does not include acts covered under the definition of domestic violence</a:t>
          </a:r>
          <a:endParaRPr lang="en-US" b="1"/>
        </a:p>
      </dgm:t>
    </dgm:pt>
    <dgm:pt modelId="{DCE6B40B-A51F-46E4-B7E8-E7878A8EE371}" type="parTrans" cxnId="{0941890D-DD86-48D3-840A-58727A6958A3}">
      <dgm:prSet/>
      <dgm:spPr/>
      <dgm:t>
        <a:bodyPr/>
        <a:lstStyle/>
        <a:p>
          <a:endParaRPr lang="en-US"/>
        </a:p>
      </dgm:t>
    </dgm:pt>
    <dgm:pt modelId="{948C5D4B-4285-4895-AB2F-022B9CACE5E0}" type="sibTrans" cxnId="{0941890D-DD86-48D3-840A-58727A6958A3}">
      <dgm:prSet/>
      <dgm:spPr/>
      <dgm:t>
        <a:bodyPr/>
        <a:lstStyle/>
        <a:p>
          <a:endParaRPr lang="en-US"/>
        </a:p>
      </dgm:t>
    </dgm:pt>
    <dgm:pt modelId="{C24B3DE0-4E81-47BB-AED7-8F1C08E89A7C}" type="pres">
      <dgm:prSet presAssocID="{C7AB15A2-37C2-473C-8BC6-1A5CAEFA04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2250D-6258-4959-9E67-C89C9CB26EF8}" type="pres">
      <dgm:prSet presAssocID="{F1F080AE-0626-44C6-BF99-FE99603336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6E2F8-508D-42BB-95D9-15D27B569DF6}" type="pres">
      <dgm:prSet presAssocID="{C7FB4F86-CC7F-4491-9755-E04B3225E07B}" presName="sibTrans" presStyleCnt="0"/>
      <dgm:spPr/>
    </dgm:pt>
    <dgm:pt modelId="{FD040DBB-AB9F-43A8-A8AF-47896731AC0D}" type="pres">
      <dgm:prSet presAssocID="{3B1EFCFC-A450-4E92-BCAE-1F2BE6A6D4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2F9D5-C401-4E6E-887C-5932020AB295}" type="pres">
      <dgm:prSet presAssocID="{EB4DA6B5-096A-4C49-921B-3ACA96814D4B}" presName="sibTrans" presStyleCnt="0"/>
      <dgm:spPr/>
    </dgm:pt>
    <dgm:pt modelId="{06C910CD-FA95-42D6-B0FD-8F3108053B65}" type="pres">
      <dgm:prSet presAssocID="{19A759C0-2985-4F06-8A70-1A45B414FC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2AD3B-AC92-4864-A738-8643F87973F2}" type="pres">
      <dgm:prSet presAssocID="{29F72060-3899-4316-B6B3-280E06A0163A}" presName="sibTrans" presStyleCnt="0"/>
      <dgm:spPr/>
    </dgm:pt>
    <dgm:pt modelId="{90E19AAD-4B46-4C4B-8345-111855008FE8}" type="pres">
      <dgm:prSet presAssocID="{8EBBB265-F84F-4CE5-968A-25B98A1688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0D78A-F775-4F8C-A5F8-820B0C8741C2}" type="presOf" srcId="{8EBBB265-F84F-4CE5-968A-25B98A1688CF}" destId="{90E19AAD-4B46-4C4B-8345-111855008FE8}" srcOrd="0" destOrd="0" presId="urn:microsoft.com/office/officeart/2005/8/layout/default"/>
    <dgm:cxn modelId="{0941890D-DD86-48D3-840A-58727A6958A3}" srcId="{C7AB15A2-37C2-473C-8BC6-1A5CAEFA0464}" destId="{8EBBB265-F84F-4CE5-968A-25B98A1688CF}" srcOrd="3" destOrd="0" parTransId="{DCE6B40B-A51F-46E4-B7E8-E7878A8EE371}" sibTransId="{948C5D4B-4285-4895-AB2F-022B9CACE5E0}"/>
    <dgm:cxn modelId="{F96D3961-B00F-4A30-B1AA-09FC837582B9}" type="presOf" srcId="{19A759C0-2985-4F06-8A70-1A45B414FC78}" destId="{06C910CD-FA95-42D6-B0FD-8F3108053B65}" srcOrd="0" destOrd="0" presId="urn:microsoft.com/office/officeart/2005/8/layout/default"/>
    <dgm:cxn modelId="{4456BAA1-5404-4FC8-9776-D4F27A4D01C7}" srcId="{C7AB15A2-37C2-473C-8BC6-1A5CAEFA0464}" destId="{19A759C0-2985-4F06-8A70-1A45B414FC78}" srcOrd="2" destOrd="0" parTransId="{315D54AC-CAE2-4782-9512-2DD740123CF3}" sibTransId="{29F72060-3899-4316-B6B3-280E06A0163A}"/>
    <dgm:cxn modelId="{DE267844-BBAB-4E7B-882C-48F96D12027F}" type="presOf" srcId="{F1F080AE-0626-44C6-BF99-FE9960333606}" destId="{7D32250D-6258-4959-9E67-C89C9CB26EF8}" srcOrd="0" destOrd="0" presId="urn:microsoft.com/office/officeart/2005/8/layout/default"/>
    <dgm:cxn modelId="{4D660B0E-AEDD-4D8A-88B0-3297A8314944}" srcId="{C7AB15A2-37C2-473C-8BC6-1A5CAEFA0464}" destId="{3B1EFCFC-A450-4E92-BCAE-1F2BE6A6D49D}" srcOrd="1" destOrd="0" parTransId="{073D3B1C-5B74-42C8-B35B-B39DB9B1043A}" sibTransId="{EB4DA6B5-096A-4C49-921B-3ACA96814D4B}"/>
    <dgm:cxn modelId="{790CF212-4525-46AA-A7FB-400AACDC4F91}" type="presOf" srcId="{3B1EFCFC-A450-4E92-BCAE-1F2BE6A6D49D}" destId="{FD040DBB-AB9F-43A8-A8AF-47896731AC0D}" srcOrd="0" destOrd="0" presId="urn:microsoft.com/office/officeart/2005/8/layout/default"/>
    <dgm:cxn modelId="{88CC2B67-DF6C-4232-9310-D715CEE5CDAD}" type="presOf" srcId="{C7AB15A2-37C2-473C-8BC6-1A5CAEFA0464}" destId="{C24B3DE0-4E81-47BB-AED7-8F1C08E89A7C}" srcOrd="0" destOrd="0" presId="urn:microsoft.com/office/officeart/2005/8/layout/default"/>
    <dgm:cxn modelId="{8399A79F-CB63-4D24-B745-BBCDCAD46DA7}" srcId="{C7AB15A2-37C2-473C-8BC6-1A5CAEFA0464}" destId="{F1F080AE-0626-44C6-BF99-FE9960333606}" srcOrd="0" destOrd="0" parTransId="{8524CDB3-3B0D-4028-AAFC-E96F948BCD36}" sibTransId="{C7FB4F86-CC7F-4491-9755-E04B3225E07B}"/>
    <dgm:cxn modelId="{BB47753B-2B30-4098-8F78-1AA8B6D066E7}" type="presParOf" srcId="{C24B3DE0-4E81-47BB-AED7-8F1C08E89A7C}" destId="{7D32250D-6258-4959-9E67-C89C9CB26EF8}" srcOrd="0" destOrd="0" presId="urn:microsoft.com/office/officeart/2005/8/layout/default"/>
    <dgm:cxn modelId="{3860EF81-10E1-42DB-9F78-F9608EFBFAC7}" type="presParOf" srcId="{C24B3DE0-4E81-47BB-AED7-8F1C08E89A7C}" destId="{5AC6E2F8-508D-42BB-95D9-15D27B569DF6}" srcOrd="1" destOrd="0" presId="urn:microsoft.com/office/officeart/2005/8/layout/default"/>
    <dgm:cxn modelId="{BA8BE410-E573-4483-B6EF-EC8CC77450FE}" type="presParOf" srcId="{C24B3DE0-4E81-47BB-AED7-8F1C08E89A7C}" destId="{FD040DBB-AB9F-43A8-A8AF-47896731AC0D}" srcOrd="2" destOrd="0" presId="urn:microsoft.com/office/officeart/2005/8/layout/default"/>
    <dgm:cxn modelId="{58BC9608-142C-4FF4-B008-79FF37E80C8E}" type="presParOf" srcId="{C24B3DE0-4E81-47BB-AED7-8F1C08E89A7C}" destId="{DAA2F9D5-C401-4E6E-887C-5932020AB295}" srcOrd="3" destOrd="0" presId="urn:microsoft.com/office/officeart/2005/8/layout/default"/>
    <dgm:cxn modelId="{56E96247-E097-4A3A-8140-C7B2BF4A940E}" type="presParOf" srcId="{C24B3DE0-4E81-47BB-AED7-8F1C08E89A7C}" destId="{06C910CD-FA95-42D6-B0FD-8F3108053B65}" srcOrd="4" destOrd="0" presId="urn:microsoft.com/office/officeart/2005/8/layout/default"/>
    <dgm:cxn modelId="{97BEA0F0-957F-4074-8089-37CCCD8FB5B0}" type="presParOf" srcId="{C24B3DE0-4E81-47BB-AED7-8F1C08E89A7C}" destId="{9D22AD3B-AC92-4864-A738-8643F87973F2}" srcOrd="5" destOrd="0" presId="urn:microsoft.com/office/officeart/2005/8/layout/default"/>
    <dgm:cxn modelId="{C250147F-373A-4637-87C0-EC4801752F04}" type="presParOf" srcId="{C24B3DE0-4E81-47BB-AED7-8F1C08E89A7C}" destId="{90E19AAD-4B46-4C4B-8345-111855008F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108385-5B85-48A2-9068-F07CEFE2FB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D065F-2F47-405F-93F3-F569E2511CD4}">
      <dgm:prSet/>
      <dgm:spPr/>
      <dgm:t>
        <a:bodyPr/>
        <a:lstStyle/>
        <a:p>
          <a:r>
            <a:rPr lang="en-US" b="1" dirty="0"/>
            <a:t>Adverse treatment in </a:t>
          </a:r>
          <a:br>
            <a:rPr lang="en-US" b="1" dirty="0"/>
          </a:br>
          <a:r>
            <a:rPr lang="en-US" b="1" dirty="0"/>
            <a:t>response to seeking </a:t>
          </a:r>
          <a:br>
            <a:rPr lang="en-US" b="1" dirty="0"/>
          </a:br>
          <a:r>
            <a:rPr lang="en-US" b="1" dirty="0"/>
            <a:t>protection under Title IX </a:t>
          </a:r>
        </a:p>
      </dgm:t>
    </dgm:pt>
    <dgm:pt modelId="{CCF5DECE-1DA6-46CB-B841-287D312B59B8}" type="parTrans" cxnId="{95E4F453-8FD8-4C52-B897-20F1C8FDA331}">
      <dgm:prSet/>
      <dgm:spPr/>
      <dgm:t>
        <a:bodyPr/>
        <a:lstStyle/>
        <a:p>
          <a:endParaRPr lang="en-US"/>
        </a:p>
      </dgm:t>
    </dgm:pt>
    <dgm:pt modelId="{350D8259-4032-430F-918B-E9287D1D6E61}" type="sibTrans" cxnId="{95E4F453-8FD8-4C52-B897-20F1C8FDA331}">
      <dgm:prSet/>
      <dgm:spPr/>
      <dgm:t>
        <a:bodyPr/>
        <a:lstStyle/>
        <a:p>
          <a:endParaRPr lang="en-US"/>
        </a:p>
      </dgm:t>
    </dgm:pt>
    <dgm:pt modelId="{E50A8624-A09D-4BF9-B746-B394E83EAD02}">
      <dgm:prSet/>
      <dgm:spPr/>
      <dgm:t>
        <a:bodyPr/>
        <a:lstStyle/>
        <a:p>
          <a:r>
            <a:rPr lang="en-US" b="1" dirty="0"/>
            <a:t>May be independent basis for charge or litigation</a:t>
          </a:r>
        </a:p>
      </dgm:t>
    </dgm:pt>
    <dgm:pt modelId="{36C6854A-08F5-497A-AB09-0943204806A2}" type="parTrans" cxnId="{73687AC4-301A-42FB-834A-9B0DC38CBC68}">
      <dgm:prSet/>
      <dgm:spPr/>
      <dgm:t>
        <a:bodyPr/>
        <a:lstStyle/>
        <a:p>
          <a:endParaRPr lang="en-US"/>
        </a:p>
      </dgm:t>
    </dgm:pt>
    <dgm:pt modelId="{F174450F-2F80-44CD-8BBA-51DEC9D637C7}" type="sibTrans" cxnId="{73687AC4-301A-42FB-834A-9B0DC38CBC68}">
      <dgm:prSet/>
      <dgm:spPr/>
      <dgm:t>
        <a:bodyPr/>
        <a:lstStyle/>
        <a:p>
          <a:endParaRPr lang="en-US"/>
        </a:p>
      </dgm:t>
    </dgm:pt>
    <dgm:pt modelId="{3B735A07-5A91-40FD-87C9-415642BE09E5}">
      <dgm:prSet/>
      <dgm:spPr/>
      <dgm:t>
        <a:bodyPr/>
        <a:lstStyle/>
        <a:p>
          <a:r>
            <a:rPr lang="en-US" b="1" dirty="0"/>
            <a:t>Examples include harassment in educational program, discipline, </a:t>
          </a:r>
          <a:br>
            <a:rPr lang="en-US" b="1" dirty="0"/>
          </a:br>
          <a:r>
            <a:rPr lang="en-US" b="1" dirty="0"/>
            <a:t>or denial of participation </a:t>
          </a:r>
        </a:p>
      </dgm:t>
    </dgm:pt>
    <dgm:pt modelId="{30921739-8ED1-4AE3-AC52-3807008C7A96}" type="parTrans" cxnId="{4D7FDD8B-86A8-453F-A18B-3580D03660E8}">
      <dgm:prSet/>
      <dgm:spPr/>
      <dgm:t>
        <a:bodyPr/>
        <a:lstStyle/>
        <a:p>
          <a:endParaRPr lang="en-US"/>
        </a:p>
      </dgm:t>
    </dgm:pt>
    <dgm:pt modelId="{6AAF0868-49D3-427F-ACCF-0E1E0BE18E78}" type="sibTrans" cxnId="{4D7FDD8B-86A8-453F-A18B-3580D03660E8}">
      <dgm:prSet/>
      <dgm:spPr/>
      <dgm:t>
        <a:bodyPr/>
        <a:lstStyle/>
        <a:p>
          <a:endParaRPr lang="en-US"/>
        </a:p>
      </dgm:t>
    </dgm:pt>
    <dgm:pt modelId="{0C82ADE7-65F8-4015-AD5A-337903623ABA}" type="pres">
      <dgm:prSet presAssocID="{9C108385-5B85-48A2-9068-F07CEFE2FB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4193E-B59A-4F66-A3A9-FCBD3E3FB712}" type="pres">
      <dgm:prSet presAssocID="{F28D065F-2F47-405F-93F3-F569E2511C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44E1A-678B-49A3-9AE9-D11EDD90D4DB}" type="pres">
      <dgm:prSet presAssocID="{350D8259-4032-430F-918B-E9287D1D6E61}" presName="spacer" presStyleCnt="0"/>
      <dgm:spPr/>
    </dgm:pt>
    <dgm:pt modelId="{B9889635-60DF-4673-B5E7-41C971385765}" type="pres">
      <dgm:prSet presAssocID="{E50A8624-A09D-4BF9-B746-B394E83EAD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944FE-4326-47C0-BCCC-44383BDE398B}" type="pres">
      <dgm:prSet presAssocID="{F174450F-2F80-44CD-8BBA-51DEC9D637C7}" presName="spacer" presStyleCnt="0"/>
      <dgm:spPr/>
    </dgm:pt>
    <dgm:pt modelId="{70EA9354-6B75-48B1-A97E-C643E81E6BE5}" type="pres">
      <dgm:prSet presAssocID="{3B735A07-5A91-40FD-87C9-415642BE09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4F453-8FD8-4C52-B897-20F1C8FDA331}" srcId="{9C108385-5B85-48A2-9068-F07CEFE2FB93}" destId="{F28D065F-2F47-405F-93F3-F569E2511CD4}" srcOrd="0" destOrd="0" parTransId="{CCF5DECE-1DA6-46CB-B841-287D312B59B8}" sibTransId="{350D8259-4032-430F-918B-E9287D1D6E61}"/>
    <dgm:cxn modelId="{B455EE51-AAB4-4C56-AF49-582069EEF250}" type="presOf" srcId="{3B735A07-5A91-40FD-87C9-415642BE09E5}" destId="{70EA9354-6B75-48B1-A97E-C643E81E6BE5}" srcOrd="0" destOrd="0" presId="urn:microsoft.com/office/officeart/2005/8/layout/vList2"/>
    <dgm:cxn modelId="{19CDEA11-59C2-47AE-B9AB-E0935715B243}" type="presOf" srcId="{9C108385-5B85-48A2-9068-F07CEFE2FB93}" destId="{0C82ADE7-65F8-4015-AD5A-337903623ABA}" srcOrd="0" destOrd="0" presId="urn:microsoft.com/office/officeart/2005/8/layout/vList2"/>
    <dgm:cxn modelId="{4D7FDD8B-86A8-453F-A18B-3580D03660E8}" srcId="{9C108385-5B85-48A2-9068-F07CEFE2FB93}" destId="{3B735A07-5A91-40FD-87C9-415642BE09E5}" srcOrd="2" destOrd="0" parTransId="{30921739-8ED1-4AE3-AC52-3807008C7A96}" sibTransId="{6AAF0868-49D3-427F-ACCF-0E1E0BE18E78}"/>
    <dgm:cxn modelId="{73687AC4-301A-42FB-834A-9B0DC38CBC68}" srcId="{9C108385-5B85-48A2-9068-F07CEFE2FB93}" destId="{E50A8624-A09D-4BF9-B746-B394E83EAD02}" srcOrd="1" destOrd="0" parTransId="{36C6854A-08F5-497A-AB09-0943204806A2}" sibTransId="{F174450F-2F80-44CD-8BBA-51DEC9D637C7}"/>
    <dgm:cxn modelId="{5B830489-A9EA-4395-BC1F-497597D7C162}" type="presOf" srcId="{F28D065F-2F47-405F-93F3-F569E2511CD4}" destId="{3A14193E-B59A-4F66-A3A9-FCBD3E3FB712}" srcOrd="0" destOrd="0" presId="urn:microsoft.com/office/officeart/2005/8/layout/vList2"/>
    <dgm:cxn modelId="{C01AD44A-4B77-40AB-AF12-3530E5BDB28C}" type="presOf" srcId="{E50A8624-A09D-4BF9-B746-B394E83EAD02}" destId="{B9889635-60DF-4673-B5E7-41C971385765}" srcOrd="0" destOrd="0" presId="urn:microsoft.com/office/officeart/2005/8/layout/vList2"/>
    <dgm:cxn modelId="{CE9BA5F9-4409-4077-AE88-83B82EE8FBCC}" type="presParOf" srcId="{0C82ADE7-65F8-4015-AD5A-337903623ABA}" destId="{3A14193E-B59A-4F66-A3A9-FCBD3E3FB712}" srcOrd="0" destOrd="0" presId="urn:microsoft.com/office/officeart/2005/8/layout/vList2"/>
    <dgm:cxn modelId="{C2B1ED5B-B78D-4EAD-B470-4348CACBFFE7}" type="presParOf" srcId="{0C82ADE7-65F8-4015-AD5A-337903623ABA}" destId="{D7E44E1A-678B-49A3-9AE9-D11EDD90D4DB}" srcOrd="1" destOrd="0" presId="urn:microsoft.com/office/officeart/2005/8/layout/vList2"/>
    <dgm:cxn modelId="{4C53085E-C44E-4CA5-AAE8-3A08E8665B32}" type="presParOf" srcId="{0C82ADE7-65F8-4015-AD5A-337903623ABA}" destId="{B9889635-60DF-4673-B5E7-41C971385765}" srcOrd="2" destOrd="0" presId="urn:microsoft.com/office/officeart/2005/8/layout/vList2"/>
    <dgm:cxn modelId="{E2C3E02D-F395-49D1-A491-741FF181432D}" type="presParOf" srcId="{0C82ADE7-65F8-4015-AD5A-337903623ABA}" destId="{83D944FE-4326-47C0-BCCC-44383BDE398B}" srcOrd="3" destOrd="0" presId="urn:microsoft.com/office/officeart/2005/8/layout/vList2"/>
    <dgm:cxn modelId="{6BFAB69C-A0C0-4318-9B9E-62577412A262}" type="presParOf" srcId="{0C82ADE7-65F8-4015-AD5A-337903623ABA}" destId="{70EA9354-6B75-48B1-A97E-C643E81E6B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9918B6-73F3-4B1A-8CA7-7E9E15E0B9B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0A18F-86CB-4D6B-9713-AA541218CDA2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356A07DE-4732-4921-83A8-2DA7C5D9B35B}" type="parTrans" cxnId="{D444AB5E-AD70-4ED9-B1AF-1EE542409DEC}">
      <dgm:prSet/>
      <dgm:spPr/>
      <dgm:t>
        <a:bodyPr/>
        <a:lstStyle/>
        <a:p>
          <a:endParaRPr lang="en-US"/>
        </a:p>
      </dgm:t>
    </dgm:pt>
    <dgm:pt modelId="{D3245531-EEB5-4C65-A80F-66A84F28FDE2}" type="sibTrans" cxnId="{D444AB5E-AD70-4ED9-B1AF-1EE542409DEC}">
      <dgm:prSet/>
      <dgm:spPr/>
      <dgm:t>
        <a:bodyPr/>
        <a:lstStyle/>
        <a:p>
          <a:endParaRPr lang="en-US"/>
        </a:p>
      </dgm:t>
    </dgm:pt>
    <dgm:pt modelId="{9C422963-D3DC-4E1F-8B06-7C7A7D4CA445}">
      <dgm:prSet/>
      <dgm:spPr/>
      <dgm:t>
        <a:bodyPr/>
        <a:lstStyle/>
        <a:p>
          <a:r>
            <a:rPr lang="en-US" b="1" dirty="0"/>
            <a:t>Formal Written Complaint </a:t>
          </a:r>
        </a:p>
      </dgm:t>
    </dgm:pt>
    <dgm:pt modelId="{E282FD96-E6D7-465B-BC9F-E05BED09F1C5}" type="parTrans" cxnId="{DF666738-6348-45D5-BFEA-BC5E5F8BE146}">
      <dgm:prSet/>
      <dgm:spPr/>
      <dgm:t>
        <a:bodyPr/>
        <a:lstStyle/>
        <a:p>
          <a:endParaRPr lang="en-US"/>
        </a:p>
      </dgm:t>
    </dgm:pt>
    <dgm:pt modelId="{C84D22CC-3D1D-4161-B514-18A2B0570C70}" type="sibTrans" cxnId="{DF666738-6348-45D5-BFEA-BC5E5F8BE146}">
      <dgm:prSet/>
      <dgm:spPr/>
      <dgm:t>
        <a:bodyPr/>
        <a:lstStyle/>
        <a:p>
          <a:endParaRPr lang="en-US"/>
        </a:p>
      </dgm:t>
    </dgm:pt>
    <dgm:pt modelId="{BB8AB0BB-B490-4006-AA55-72F4393BD27A}" type="pres">
      <dgm:prSet presAssocID="{829918B6-73F3-4B1A-8CA7-7E9E15E0B9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79F7B-449E-422B-B6FB-ECD0FF221FFF}" type="pres">
      <dgm:prSet presAssocID="{E060A18F-86CB-4D6B-9713-AA541218CD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53CCC-DAA0-44CC-93E1-F92396A67372}" type="pres">
      <dgm:prSet presAssocID="{D3245531-EEB5-4C65-A80F-66A84F28FDE2}" presName="spacer" presStyleCnt="0"/>
      <dgm:spPr/>
    </dgm:pt>
    <dgm:pt modelId="{8A894BE2-E36B-4443-A4F6-C305224B1ABE}" type="pres">
      <dgm:prSet presAssocID="{9C422963-D3DC-4E1F-8B06-7C7A7D4CA4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70040-3616-40BF-9FC5-EEA53BFC81F0}" type="presOf" srcId="{E060A18F-86CB-4D6B-9713-AA541218CDA2}" destId="{37779F7B-449E-422B-B6FB-ECD0FF221FFF}" srcOrd="0" destOrd="0" presId="urn:microsoft.com/office/officeart/2005/8/layout/vList2"/>
    <dgm:cxn modelId="{EFCB1613-8582-4D11-B592-63DE8B71E0B4}" type="presOf" srcId="{829918B6-73F3-4B1A-8CA7-7E9E15E0B9B7}" destId="{BB8AB0BB-B490-4006-AA55-72F4393BD27A}" srcOrd="0" destOrd="0" presId="urn:microsoft.com/office/officeart/2005/8/layout/vList2"/>
    <dgm:cxn modelId="{07BD68EE-7505-4A3C-8BF7-CB035446B1D9}" type="presOf" srcId="{9C422963-D3DC-4E1F-8B06-7C7A7D4CA445}" destId="{8A894BE2-E36B-4443-A4F6-C305224B1ABE}" srcOrd="0" destOrd="0" presId="urn:microsoft.com/office/officeart/2005/8/layout/vList2"/>
    <dgm:cxn modelId="{DF666738-6348-45D5-BFEA-BC5E5F8BE146}" srcId="{829918B6-73F3-4B1A-8CA7-7E9E15E0B9B7}" destId="{9C422963-D3DC-4E1F-8B06-7C7A7D4CA445}" srcOrd="1" destOrd="0" parTransId="{E282FD96-E6D7-465B-BC9F-E05BED09F1C5}" sibTransId="{C84D22CC-3D1D-4161-B514-18A2B0570C70}"/>
    <dgm:cxn modelId="{D444AB5E-AD70-4ED9-B1AF-1EE542409DEC}" srcId="{829918B6-73F3-4B1A-8CA7-7E9E15E0B9B7}" destId="{E060A18F-86CB-4D6B-9713-AA541218CDA2}" srcOrd="0" destOrd="0" parTransId="{356A07DE-4732-4921-83A8-2DA7C5D9B35B}" sibTransId="{D3245531-EEB5-4C65-A80F-66A84F28FDE2}"/>
    <dgm:cxn modelId="{2E5AA64A-B005-47F1-98EB-81D395D4E038}" type="presParOf" srcId="{BB8AB0BB-B490-4006-AA55-72F4393BD27A}" destId="{37779F7B-449E-422B-B6FB-ECD0FF221FFF}" srcOrd="0" destOrd="0" presId="urn:microsoft.com/office/officeart/2005/8/layout/vList2"/>
    <dgm:cxn modelId="{BBEBF8A9-C27A-4A9B-89FA-9EDCFE468633}" type="presParOf" srcId="{BB8AB0BB-B490-4006-AA55-72F4393BD27A}" destId="{58353CCC-DAA0-44CC-93E1-F92396A67372}" srcOrd="1" destOrd="0" presId="urn:microsoft.com/office/officeart/2005/8/layout/vList2"/>
    <dgm:cxn modelId="{151ABB95-B1F2-448A-A887-B3B5DE2CFDC9}" type="presParOf" srcId="{BB8AB0BB-B490-4006-AA55-72F4393BD27A}" destId="{8A894BE2-E36B-4443-A4F6-C305224B1A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C289CE-B16B-4459-B141-E95C2624B1A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4C978A-0681-4554-9C7E-4EF471300F8F}">
      <dgm:prSet/>
      <dgm:spPr/>
      <dgm:t>
        <a:bodyPr/>
        <a:lstStyle/>
        <a:p>
          <a:r>
            <a:rPr lang="en-US"/>
            <a:t>“Actual knowledge” is notice of sexual harassment or allegations of sexual harassment to </a:t>
          </a:r>
          <a:r>
            <a:rPr lang="en-US" b="1" u="sng"/>
            <a:t>any district employee</a:t>
          </a:r>
          <a:endParaRPr lang="en-US"/>
        </a:p>
      </dgm:t>
    </dgm:pt>
    <dgm:pt modelId="{49A70B51-10C5-440F-AC28-45264BCCF408}" type="parTrans" cxnId="{C85676E7-92A8-4B46-AC5E-C54C3F8864A5}">
      <dgm:prSet/>
      <dgm:spPr/>
      <dgm:t>
        <a:bodyPr/>
        <a:lstStyle/>
        <a:p>
          <a:endParaRPr lang="en-US"/>
        </a:p>
      </dgm:t>
    </dgm:pt>
    <dgm:pt modelId="{3EB0BD12-731F-4208-8DCC-6DB5DC9434E7}" type="sibTrans" cxnId="{C85676E7-92A8-4B46-AC5E-C54C3F8864A5}">
      <dgm:prSet/>
      <dgm:spPr/>
      <dgm:t>
        <a:bodyPr/>
        <a:lstStyle/>
        <a:p>
          <a:endParaRPr lang="en-US"/>
        </a:p>
      </dgm:t>
    </dgm:pt>
    <dgm:pt modelId="{AC8A7F1D-E2E0-4C23-8C67-F837400755F0}">
      <dgm:prSet/>
      <dgm:spPr/>
      <dgm:t>
        <a:bodyPr/>
        <a:lstStyle/>
        <a:p>
          <a:r>
            <a:rPr lang="en-US" dirty="0"/>
            <a:t>Any person may REPROT sexual discrimination (alleged victim </a:t>
          </a:r>
          <a:br>
            <a:rPr lang="en-US" dirty="0"/>
          </a:br>
          <a:r>
            <a:rPr lang="en-US" dirty="0"/>
            <a:t>or any third party)</a:t>
          </a:r>
        </a:p>
      </dgm:t>
    </dgm:pt>
    <dgm:pt modelId="{44AE5464-C98D-4487-AC12-83D250EB716E}" type="parTrans" cxnId="{4B08F782-9A0D-4E64-A3AC-6A8E0DAE66B2}">
      <dgm:prSet/>
      <dgm:spPr/>
      <dgm:t>
        <a:bodyPr/>
        <a:lstStyle/>
        <a:p>
          <a:endParaRPr lang="en-US"/>
        </a:p>
      </dgm:t>
    </dgm:pt>
    <dgm:pt modelId="{2900B82B-C3FF-4DB5-B6D0-D235F3C3AD8B}" type="sibTrans" cxnId="{4B08F782-9A0D-4E64-A3AC-6A8E0DAE66B2}">
      <dgm:prSet/>
      <dgm:spPr/>
      <dgm:t>
        <a:bodyPr/>
        <a:lstStyle/>
        <a:p>
          <a:endParaRPr lang="en-US"/>
        </a:p>
      </dgm:t>
    </dgm:pt>
    <dgm:pt modelId="{ED6AAFB8-3DD5-4230-8FC9-8609669AE547}">
      <dgm:prSet/>
      <dgm:spPr/>
      <dgm:t>
        <a:bodyPr/>
        <a:lstStyle/>
        <a:p>
          <a:r>
            <a:rPr lang="en-US" dirty="0"/>
            <a:t>Report to Title IX Coordinator </a:t>
          </a:r>
          <a:br>
            <a:rPr lang="en-US" dirty="0"/>
          </a:br>
          <a:r>
            <a:rPr lang="en-US" dirty="0"/>
            <a:t>in person, by mail, phone, or email</a:t>
          </a:r>
        </a:p>
      </dgm:t>
    </dgm:pt>
    <dgm:pt modelId="{B8A9F811-C42C-416C-AB00-0F091DFC8714}" type="parTrans" cxnId="{37EAFDF9-5D0B-4C60-BA2D-DF862FE9ADA4}">
      <dgm:prSet/>
      <dgm:spPr/>
      <dgm:t>
        <a:bodyPr/>
        <a:lstStyle/>
        <a:p>
          <a:endParaRPr lang="en-US"/>
        </a:p>
      </dgm:t>
    </dgm:pt>
    <dgm:pt modelId="{A69A3940-064B-452F-8AF3-6047FFCCF8BE}" type="sibTrans" cxnId="{37EAFDF9-5D0B-4C60-BA2D-DF862FE9ADA4}">
      <dgm:prSet/>
      <dgm:spPr/>
      <dgm:t>
        <a:bodyPr/>
        <a:lstStyle/>
        <a:p>
          <a:endParaRPr lang="en-US"/>
        </a:p>
      </dgm:t>
    </dgm:pt>
    <dgm:pt modelId="{8B51B233-BB6A-4609-8A96-69C760F1378D}" type="pres">
      <dgm:prSet presAssocID="{0EC289CE-B16B-4459-B141-E95C262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F0D9A-7F5E-41D8-AFC0-5FB01ADE2C2B}" type="pres">
      <dgm:prSet presAssocID="{014C978A-0681-4554-9C7E-4EF471300F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6C4A6-871F-423A-A7AE-42A770F3020D}" type="pres">
      <dgm:prSet presAssocID="{3EB0BD12-731F-4208-8DCC-6DB5DC9434E7}" presName="spacer" presStyleCnt="0"/>
      <dgm:spPr/>
    </dgm:pt>
    <dgm:pt modelId="{017BAC2D-80FC-4378-8976-8A969417D7FB}" type="pres">
      <dgm:prSet presAssocID="{AC8A7F1D-E2E0-4C23-8C67-F837400755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F5F00-C1C1-48CD-8EDD-164546E58BCE}" type="pres">
      <dgm:prSet presAssocID="{2900B82B-C3FF-4DB5-B6D0-D235F3C3AD8B}" presName="spacer" presStyleCnt="0"/>
      <dgm:spPr/>
    </dgm:pt>
    <dgm:pt modelId="{44032A9A-6DC3-40CA-84DC-3DC0FDDA0C55}" type="pres">
      <dgm:prSet presAssocID="{ED6AAFB8-3DD5-4230-8FC9-8609669AE5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F8913-2106-49E5-9A5D-F2430699E7E1}" type="presOf" srcId="{AC8A7F1D-E2E0-4C23-8C67-F837400755F0}" destId="{017BAC2D-80FC-4378-8976-8A969417D7FB}" srcOrd="0" destOrd="0" presId="urn:microsoft.com/office/officeart/2005/8/layout/vList2"/>
    <dgm:cxn modelId="{E807023E-C93A-44FB-8A71-FBDA23796A73}" type="presOf" srcId="{0EC289CE-B16B-4459-B141-E95C2624B1AD}" destId="{8B51B233-BB6A-4609-8A96-69C760F1378D}" srcOrd="0" destOrd="0" presId="urn:microsoft.com/office/officeart/2005/8/layout/vList2"/>
    <dgm:cxn modelId="{C0EEA2F0-235F-49AA-BF16-95166B94B2B1}" type="presOf" srcId="{ED6AAFB8-3DD5-4230-8FC9-8609669AE547}" destId="{44032A9A-6DC3-40CA-84DC-3DC0FDDA0C55}" srcOrd="0" destOrd="0" presId="urn:microsoft.com/office/officeart/2005/8/layout/vList2"/>
    <dgm:cxn modelId="{701AF66D-0A7F-4826-9A16-3B95808ADEE0}" type="presOf" srcId="{014C978A-0681-4554-9C7E-4EF471300F8F}" destId="{E92F0D9A-7F5E-41D8-AFC0-5FB01ADE2C2B}" srcOrd="0" destOrd="0" presId="urn:microsoft.com/office/officeart/2005/8/layout/vList2"/>
    <dgm:cxn modelId="{C85676E7-92A8-4B46-AC5E-C54C3F8864A5}" srcId="{0EC289CE-B16B-4459-B141-E95C2624B1AD}" destId="{014C978A-0681-4554-9C7E-4EF471300F8F}" srcOrd="0" destOrd="0" parTransId="{49A70B51-10C5-440F-AC28-45264BCCF408}" sibTransId="{3EB0BD12-731F-4208-8DCC-6DB5DC9434E7}"/>
    <dgm:cxn modelId="{4B08F782-9A0D-4E64-A3AC-6A8E0DAE66B2}" srcId="{0EC289CE-B16B-4459-B141-E95C2624B1AD}" destId="{AC8A7F1D-E2E0-4C23-8C67-F837400755F0}" srcOrd="1" destOrd="0" parTransId="{44AE5464-C98D-4487-AC12-83D250EB716E}" sibTransId="{2900B82B-C3FF-4DB5-B6D0-D235F3C3AD8B}"/>
    <dgm:cxn modelId="{37EAFDF9-5D0B-4C60-BA2D-DF862FE9ADA4}" srcId="{0EC289CE-B16B-4459-B141-E95C2624B1AD}" destId="{ED6AAFB8-3DD5-4230-8FC9-8609669AE547}" srcOrd="2" destOrd="0" parTransId="{B8A9F811-C42C-416C-AB00-0F091DFC8714}" sibTransId="{A69A3940-064B-452F-8AF3-6047FFCCF8BE}"/>
    <dgm:cxn modelId="{7AABF98C-7800-46F8-8FFE-FD106A67803B}" type="presParOf" srcId="{8B51B233-BB6A-4609-8A96-69C760F1378D}" destId="{E92F0D9A-7F5E-41D8-AFC0-5FB01ADE2C2B}" srcOrd="0" destOrd="0" presId="urn:microsoft.com/office/officeart/2005/8/layout/vList2"/>
    <dgm:cxn modelId="{14E5C460-D8AA-4AAF-AF32-F6F5416FEC33}" type="presParOf" srcId="{8B51B233-BB6A-4609-8A96-69C760F1378D}" destId="{5B76C4A6-871F-423A-A7AE-42A770F3020D}" srcOrd="1" destOrd="0" presId="urn:microsoft.com/office/officeart/2005/8/layout/vList2"/>
    <dgm:cxn modelId="{46539511-B3EC-4321-A028-9C7C317C485E}" type="presParOf" srcId="{8B51B233-BB6A-4609-8A96-69C760F1378D}" destId="{017BAC2D-80FC-4378-8976-8A969417D7FB}" srcOrd="2" destOrd="0" presId="urn:microsoft.com/office/officeart/2005/8/layout/vList2"/>
    <dgm:cxn modelId="{5A0B5C7D-3580-4E4B-9E85-BA7355E66348}" type="presParOf" srcId="{8B51B233-BB6A-4609-8A96-69C760F1378D}" destId="{892F5F00-C1C1-48CD-8EDD-164546E58BCE}" srcOrd="3" destOrd="0" presId="urn:microsoft.com/office/officeart/2005/8/layout/vList2"/>
    <dgm:cxn modelId="{77F02E21-FF68-4990-AB3A-2EC497637625}" type="presParOf" srcId="{8B51B233-BB6A-4609-8A96-69C760F1378D}" destId="{44032A9A-6DC3-40CA-84DC-3DC0FDDA0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CE169E-ACE3-44E2-9A52-000BB27DAA2E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A67B51-D29E-478C-A665-1F55D2DF1D74}">
      <dgm:prSet/>
      <dgm:spPr/>
      <dgm:t>
        <a:bodyPr/>
        <a:lstStyle/>
        <a:p>
          <a:r>
            <a:rPr lang="en-US"/>
            <a:t>Contact</a:t>
          </a:r>
        </a:p>
      </dgm:t>
    </dgm:pt>
    <dgm:pt modelId="{237DCC83-3574-46F1-A964-2E3508F42512}" type="parTrans" cxnId="{CE9B4455-BBF2-416B-A6B4-F504D9DA5673}">
      <dgm:prSet/>
      <dgm:spPr/>
      <dgm:t>
        <a:bodyPr/>
        <a:lstStyle/>
        <a:p>
          <a:endParaRPr lang="en-US"/>
        </a:p>
      </dgm:t>
    </dgm:pt>
    <dgm:pt modelId="{76E35E6A-6793-419A-90BE-C6CA3F401D87}" type="sibTrans" cxnId="{CE9B4455-BBF2-416B-A6B4-F504D9DA5673}">
      <dgm:prSet/>
      <dgm:spPr/>
      <dgm:t>
        <a:bodyPr/>
        <a:lstStyle/>
        <a:p>
          <a:endParaRPr lang="en-US"/>
        </a:p>
      </dgm:t>
    </dgm:pt>
    <dgm:pt modelId="{29B4AB78-15FD-4C66-A4E3-978BA004E048}">
      <dgm:prSet/>
      <dgm:spPr/>
      <dgm:t>
        <a:bodyPr/>
        <a:lstStyle/>
        <a:p>
          <a:r>
            <a:rPr lang="en-US" dirty="0"/>
            <a:t>Promptly Contact </a:t>
          </a:r>
          <a:br>
            <a:rPr lang="en-US" dirty="0"/>
          </a:br>
          <a:r>
            <a:rPr lang="en-US" dirty="0"/>
            <a:t>Title IX Coordinator and Complainant</a:t>
          </a:r>
          <a:br>
            <a:rPr lang="en-US" dirty="0"/>
          </a:br>
          <a:endParaRPr lang="en-US" dirty="0"/>
        </a:p>
      </dgm:t>
    </dgm:pt>
    <dgm:pt modelId="{DDD9CF86-9C9C-4D23-8ED4-7398B5AC202E}" type="parTrans" cxnId="{7D2EF470-FA2D-45B5-B368-2B2B8F36889E}">
      <dgm:prSet/>
      <dgm:spPr/>
      <dgm:t>
        <a:bodyPr/>
        <a:lstStyle/>
        <a:p>
          <a:endParaRPr lang="en-US"/>
        </a:p>
      </dgm:t>
    </dgm:pt>
    <dgm:pt modelId="{30C2195A-7BF8-4700-81CC-EE127EC43C0A}" type="sibTrans" cxnId="{7D2EF470-FA2D-45B5-B368-2B2B8F36889E}">
      <dgm:prSet/>
      <dgm:spPr/>
      <dgm:t>
        <a:bodyPr/>
        <a:lstStyle/>
        <a:p>
          <a:endParaRPr lang="en-US"/>
        </a:p>
      </dgm:t>
    </dgm:pt>
    <dgm:pt modelId="{7F99CB3F-095C-428F-8494-8982AF9CCEFD}">
      <dgm:prSet/>
      <dgm:spPr/>
      <dgm:t>
        <a:bodyPr/>
        <a:lstStyle/>
        <a:p>
          <a:r>
            <a:rPr lang="en-US"/>
            <a:t>Discuss</a:t>
          </a:r>
        </a:p>
      </dgm:t>
    </dgm:pt>
    <dgm:pt modelId="{E1C1B6C8-F9F7-4A4F-BF49-BFB1A7362C59}" type="parTrans" cxnId="{D79A054E-8BF3-40C3-BA5F-39E6A0299A8D}">
      <dgm:prSet/>
      <dgm:spPr/>
      <dgm:t>
        <a:bodyPr/>
        <a:lstStyle/>
        <a:p>
          <a:endParaRPr lang="en-US"/>
        </a:p>
      </dgm:t>
    </dgm:pt>
    <dgm:pt modelId="{7BF12C9A-A8B7-4343-91A1-2BA2C933BB2D}" type="sibTrans" cxnId="{D79A054E-8BF3-40C3-BA5F-39E6A0299A8D}">
      <dgm:prSet/>
      <dgm:spPr/>
      <dgm:t>
        <a:bodyPr/>
        <a:lstStyle/>
        <a:p>
          <a:endParaRPr lang="en-US"/>
        </a:p>
      </dgm:t>
    </dgm:pt>
    <dgm:pt modelId="{7B40DCBA-A048-4E76-9D84-81A994B41C80}">
      <dgm:prSet/>
      <dgm:spPr/>
      <dgm:t>
        <a:bodyPr/>
        <a:lstStyle/>
        <a:p>
          <a:r>
            <a:rPr lang="en-US" dirty="0"/>
            <a:t>Discuss availability of supportive measures</a:t>
          </a:r>
        </a:p>
      </dgm:t>
    </dgm:pt>
    <dgm:pt modelId="{F00DC789-C30D-4882-A687-DA2237D0B88D}" type="parTrans" cxnId="{8AF00C32-5937-4BAE-BA80-2560F518835D}">
      <dgm:prSet/>
      <dgm:spPr/>
      <dgm:t>
        <a:bodyPr/>
        <a:lstStyle/>
        <a:p>
          <a:endParaRPr lang="en-US"/>
        </a:p>
      </dgm:t>
    </dgm:pt>
    <dgm:pt modelId="{BF7A4F4A-4FBF-4E80-8F22-07FF07690592}" type="sibTrans" cxnId="{8AF00C32-5937-4BAE-BA80-2560F518835D}">
      <dgm:prSet/>
      <dgm:spPr/>
      <dgm:t>
        <a:bodyPr/>
        <a:lstStyle/>
        <a:p>
          <a:endParaRPr lang="en-US"/>
        </a:p>
      </dgm:t>
    </dgm:pt>
    <dgm:pt modelId="{3094FBA8-2AC0-434F-96D6-37E41210C3BA}">
      <dgm:prSet/>
      <dgm:spPr/>
      <dgm:t>
        <a:bodyPr/>
        <a:lstStyle/>
        <a:p>
          <a:r>
            <a:rPr lang="en-US"/>
            <a:t>Consider</a:t>
          </a:r>
        </a:p>
      </dgm:t>
    </dgm:pt>
    <dgm:pt modelId="{1013DA78-7308-4944-A530-0A3B25091579}" type="parTrans" cxnId="{C12B7A39-25BF-407E-A47C-F36D13124C69}">
      <dgm:prSet/>
      <dgm:spPr/>
      <dgm:t>
        <a:bodyPr/>
        <a:lstStyle/>
        <a:p>
          <a:endParaRPr lang="en-US"/>
        </a:p>
      </dgm:t>
    </dgm:pt>
    <dgm:pt modelId="{27EA010F-662D-451A-A59D-EA5FBE906538}" type="sibTrans" cxnId="{C12B7A39-25BF-407E-A47C-F36D13124C69}">
      <dgm:prSet/>
      <dgm:spPr/>
      <dgm:t>
        <a:bodyPr/>
        <a:lstStyle/>
        <a:p>
          <a:endParaRPr lang="en-US"/>
        </a:p>
      </dgm:t>
    </dgm:pt>
    <dgm:pt modelId="{9AB572D2-E77F-4B52-8B4F-30644A74196B}">
      <dgm:prSet/>
      <dgm:spPr/>
      <dgm:t>
        <a:bodyPr/>
        <a:lstStyle/>
        <a:p>
          <a:r>
            <a:rPr lang="en-US" dirty="0"/>
            <a:t>Consider wishes for supportive measures</a:t>
          </a:r>
        </a:p>
      </dgm:t>
    </dgm:pt>
    <dgm:pt modelId="{7EA13121-F7B3-4961-809B-CFDF0F65F822}" type="parTrans" cxnId="{A71C520B-6708-4143-8EDB-675220567AB3}">
      <dgm:prSet/>
      <dgm:spPr/>
      <dgm:t>
        <a:bodyPr/>
        <a:lstStyle/>
        <a:p>
          <a:endParaRPr lang="en-US"/>
        </a:p>
      </dgm:t>
    </dgm:pt>
    <dgm:pt modelId="{B93A5368-1160-4CD2-BD76-016B75C85CAC}" type="sibTrans" cxnId="{A71C520B-6708-4143-8EDB-675220567AB3}">
      <dgm:prSet/>
      <dgm:spPr/>
      <dgm:t>
        <a:bodyPr/>
        <a:lstStyle/>
        <a:p>
          <a:endParaRPr lang="en-US"/>
        </a:p>
      </dgm:t>
    </dgm:pt>
    <dgm:pt modelId="{68C09C97-3EC5-49C2-9943-8457ED9EC405}">
      <dgm:prSet/>
      <dgm:spPr/>
      <dgm:t>
        <a:bodyPr/>
        <a:lstStyle/>
        <a:p>
          <a:r>
            <a:rPr lang="en-US"/>
            <a:t>Inform</a:t>
          </a:r>
        </a:p>
      </dgm:t>
    </dgm:pt>
    <dgm:pt modelId="{7D913986-1885-41ED-97BC-8B638498F924}" type="parTrans" cxnId="{5F417095-26CE-4ADC-AB82-8E38CF279E25}">
      <dgm:prSet/>
      <dgm:spPr/>
      <dgm:t>
        <a:bodyPr/>
        <a:lstStyle/>
        <a:p>
          <a:endParaRPr lang="en-US"/>
        </a:p>
      </dgm:t>
    </dgm:pt>
    <dgm:pt modelId="{2752A493-875B-40B0-BBC3-7BD145B2A99D}" type="sibTrans" cxnId="{5F417095-26CE-4ADC-AB82-8E38CF279E25}">
      <dgm:prSet/>
      <dgm:spPr/>
      <dgm:t>
        <a:bodyPr/>
        <a:lstStyle/>
        <a:p>
          <a:endParaRPr lang="en-US"/>
        </a:p>
      </dgm:t>
    </dgm:pt>
    <dgm:pt modelId="{2E108A20-B924-422F-936E-4B5CC005E796}">
      <dgm:prSet/>
      <dgm:spPr/>
      <dgm:t>
        <a:bodyPr/>
        <a:lstStyle/>
        <a:p>
          <a:r>
            <a:rPr lang="en-US" dirty="0"/>
            <a:t>Inform of availability of supportive measures with or without filing of formal complaint</a:t>
          </a:r>
        </a:p>
      </dgm:t>
    </dgm:pt>
    <dgm:pt modelId="{80A4E2AA-FCB9-474B-8D9D-A84585BE9602}" type="parTrans" cxnId="{6B9DDD26-7C54-45A5-A500-8B8F78EC4B64}">
      <dgm:prSet/>
      <dgm:spPr/>
      <dgm:t>
        <a:bodyPr/>
        <a:lstStyle/>
        <a:p>
          <a:endParaRPr lang="en-US"/>
        </a:p>
      </dgm:t>
    </dgm:pt>
    <dgm:pt modelId="{D8F58525-3027-4D74-9083-D6C97721CF2F}" type="sibTrans" cxnId="{6B9DDD26-7C54-45A5-A500-8B8F78EC4B64}">
      <dgm:prSet/>
      <dgm:spPr/>
      <dgm:t>
        <a:bodyPr/>
        <a:lstStyle/>
        <a:p>
          <a:endParaRPr lang="en-US"/>
        </a:p>
      </dgm:t>
    </dgm:pt>
    <dgm:pt modelId="{8ED78757-1344-42E8-B97D-0A4521074E32}">
      <dgm:prSet/>
      <dgm:spPr/>
      <dgm:t>
        <a:bodyPr/>
        <a:lstStyle/>
        <a:p>
          <a:r>
            <a:rPr lang="en-US"/>
            <a:t>Explain</a:t>
          </a:r>
        </a:p>
      </dgm:t>
    </dgm:pt>
    <dgm:pt modelId="{8739EC6E-DEC6-4E3A-ADCF-233C1F98C6DE}" type="parTrans" cxnId="{325E696B-10EE-41E7-A3E5-D51A1705D6E5}">
      <dgm:prSet/>
      <dgm:spPr/>
      <dgm:t>
        <a:bodyPr/>
        <a:lstStyle/>
        <a:p>
          <a:endParaRPr lang="en-US"/>
        </a:p>
      </dgm:t>
    </dgm:pt>
    <dgm:pt modelId="{FD53D9D4-6A45-463D-98A4-F90A77FC763A}" type="sibTrans" cxnId="{325E696B-10EE-41E7-A3E5-D51A1705D6E5}">
      <dgm:prSet/>
      <dgm:spPr/>
      <dgm:t>
        <a:bodyPr/>
        <a:lstStyle/>
        <a:p>
          <a:endParaRPr lang="en-US"/>
        </a:p>
      </dgm:t>
    </dgm:pt>
    <dgm:pt modelId="{B7B8C69D-F9F6-43FF-A2EA-D5B28BAEA623}">
      <dgm:prSet/>
      <dgm:spPr/>
      <dgm:t>
        <a:bodyPr/>
        <a:lstStyle/>
        <a:p>
          <a:r>
            <a:rPr lang="en-US" dirty="0"/>
            <a:t>Explain process for filing formal complaint</a:t>
          </a:r>
        </a:p>
      </dgm:t>
    </dgm:pt>
    <dgm:pt modelId="{386CFE4A-DA2C-4FF9-B479-12680AD69DF4}" type="parTrans" cxnId="{FB111FFC-B9DF-4D25-A0EE-59F3BE61F71A}">
      <dgm:prSet/>
      <dgm:spPr/>
      <dgm:t>
        <a:bodyPr/>
        <a:lstStyle/>
        <a:p>
          <a:endParaRPr lang="en-US"/>
        </a:p>
      </dgm:t>
    </dgm:pt>
    <dgm:pt modelId="{17AB806E-A812-47F2-923C-4BCA52D6884D}" type="sibTrans" cxnId="{FB111FFC-B9DF-4D25-A0EE-59F3BE61F71A}">
      <dgm:prSet/>
      <dgm:spPr/>
      <dgm:t>
        <a:bodyPr/>
        <a:lstStyle/>
        <a:p>
          <a:endParaRPr lang="en-US"/>
        </a:p>
      </dgm:t>
    </dgm:pt>
    <dgm:pt modelId="{6D0AE323-B3B8-4046-ABA4-600A6E1BF4CB}" type="pres">
      <dgm:prSet presAssocID="{3ACE169E-ACE3-44E2-9A52-000BB27DA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F248A-CF33-4500-9999-F710D3ABCF85}" type="pres">
      <dgm:prSet presAssocID="{41A67B51-D29E-478C-A665-1F55D2DF1D74}" presName="composite" presStyleCnt="0"/>
      <dgm:spPr/>
    </dgm:pt>
    <dgm:pt modelId="{C9630D93-EE9C-484A-9CC7-050FA24F2982}" type="pres">
      <dgm:prSet presAssocID="{41A67B51-D29E-478C-A665-1F55D2DF1D74}" presName="parTx" presStyleLbl="alignNode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40CCE81-7486-4A49-A827-F5D29853F465}" type="pres">
      <dgm:prSet presAssocID="{41A67B51-D29E-478C-A665-1F55D2DF1D74}" presName="desTx" presStyleLbl="alignAccFollowNode1" presStyleIdx="0" presStyleCnt="5">
        <dgm:presLayoutVars/>
      </dgm:prSet>
      <dgm:spPr/>
      <dgm:t>
        <a:bodyPr/>
        <a:lstStyle/>
        <a:p>
          <a:endParaRPr lang="en-US"/>
        </a:p>
      </dgm:t>
    </dgm:pt>
    <dgm:pt modelId="{D6FFC2FF-7043-42E6-B462-BEA394DA0DA2}" type="pres">
      <dgm:prSet presAssocID="{76E35E6A-6793-419A-90BE-C6CA3F401D87}" presName="space" presStyleCnt="0"/>
      <dgm:spPr/>
    </dgm:pt>
    <dgm:pt modelId="{F15DA1AA-21F0-4A68-A2FE-AA9B40F56B9A}" type="pres">
      <dgm:prSet presAssocID="{7F99CB3F-095C-428F-8494-8982AF9CCEFD}" presName="composite" presStyleCnt="0"/>
      <dgm:spPr/>
    </dgm:pt>
    <dgm:pt modelId="{F3113376-CDAF-4523-B3D9-BFAAA7320094}" type="pres">
      <dgm:prSet presAssocID="{7F99CB3F-095C-428F-8494-8982AF9CCEFD}" presName="parTx" presStyleLbl="alignNode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8040AAB-1A2E-4A04-9FEC-F7EA46719FB7}" type="pres">
      <dgm:prSet presAssocID="{7F99CB3F-095C-428F-8494-8982AF9CCEFD}" presName="desTx" presStyleLbl="alignAccFollowNode1" presStyleIdx="1" presStyleCnt="5">
        <dgm:presLayoutVars/>
      </dgm:prSet>
      <dgm:spPr/>
      <dgm:t>
        <a:bodyPr/>
        <a:lstStyle/>
        <a:p>
          <a:endParaRPr lang="en-US"/>
        </a:p>
      </dgm:t>
    </dgm:pt>
    <dgm:pt modelId="{09B20442-455A-4E25-A166-BB60C90F1413}" type="pres">
      <dgm:prSet presAssocID="{7BF12C9A-A8B7-4343-91A1-2BA2C933BB2D}" presName="space" presStyleCnt="0"/>
      <dgm:spPr/>
    </dgm:pt>
    <dgm:pt modelId="{17F93288-03E9-4368-A9E4-7C76685AE22B}" type="pres">
      <dgm:prSet presAssocID="{3094FBA8-2AC0-434F-96D6-37E41210C3BA}" presName="composite" presStyleCnt="0"/>
      <dgm:spPr/>
    </dgm:pt>
    <dgm:pt modelId="{EDD0E221-D1B9-4710-8E6C-A80961B9A602}" type="pres">
      <dgm:prSet presAssocID="{3094FBA8-2AC0-434F-96D6-37E41210C3BA}" presName="parTx" presStyleLbl="alignNode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50EFE0-7222-43B6-9F22-089153217E31}" type="pres">
      <dgm:prSet presAssocID="{3094FBA8-2AC0-434F-96D6-37E41210C3BA}" presName="desTx" presStyleLbl="alignAccFollowNode1" presStyleIdx="2" presStyleCnt="5">
        <dgm:presLayoutVars/>
      </dgm:prSet>
      <dgm:spPr/>
      <dgm:t>
        <a:bodyPr/>
        <a:lstStyle/>
        <a:p>
          <a:endParaRPr lang="en-US"/>
        </a:p>
      </dgm:t>
    </dgm:pt>
    <dgm:pt modelId="{6C593A29-8BBA-434D-B154-F8F6ACA95AAA}" type="pres">
      <dgm:prSet presAssocID="{27EA010F-662D-451A-A59D-EA5FBE906538}" presName="space" presStyleCnt="0"/>
      <dgm:spPr/>
    </dgm:pt>
    <dgm:pt modelId="{48DB860B-4E38-493F-A792-E4B915271824}" type="pres">
      <dgm:prSet presAssocID="{68C09C97-3EC5-49C2-9943-8457ED9EC405}" presName="composite" presStyleCnt="0"/>
      <dgm:spPr/>
    </dgm:pt>
    <dgm:pt modelId="{F86E9527-D5A6-42CB-AFDE-CC02EFB97533}" type="pres">
      <dgm:prSet presAssocID="{68C09C97-3EC5-49C2-9943-8457ED9EC405}" presName="parTx" presStyleLbl="alignNode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7F4D55-3C8B-4155-B865-011E5B880FF8}" type="pres">
      <dgm:prSet presAssocID="{68C09C97-3EC5-49C2-9943-8457ED9EC405}" presName="desTx" presStyleLbl="alignAccFollowNode1" presStyleIdx="3" presStyleCnt="5">
        <dgm:presLayoutVars/>
      </dgm:prSet>
      <dgm:spPr/>
      <dgm:t>
        <a:bodyPr/>
        <a:lstStyle/>
        <a:p>
          <a:endParaRPr lang="en-US"/>
        </a:p>
      </dgm:t>
    </dgm:pt>
    <dgm:pt modelId="{54666203-845E-4B6A-B5D5-96C104EB3246}" type="pres">
      <dgm:prSet presAssocID="{2752A493-875B-40B0-BBC3-7BD145B2A99D}" presName="space" presStyleCnt="0"/>
      <dgm:spPr/>
    </dgm:pt>
    <dgm:pt modelId="{90DAADDC-D0B6-4D01-9922-4E99448C77F5}" type="pres">
      <dgm:prSet presAssocID="{8ED78757-1344-42E8-B97D-0A4521074E32}" presName="composite" presStyleCnt="0"/>
      <dgm:spPr/>
    </dgm:pt>
    <dgm:pt modelId="{F451E7C7-5CC4-4765-8541-E083AEB1CA8A}" type="pres">
      <dgm:prSet presAssocID="{8ED78757-1344-42E8-B97D-0A4521074E32}" presName="parTx" presStyleLbl="alignNode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B6BA97-82F8-452F-A227-C592F02F0518}" type="pres">
      <dgm:prSet presAssocID="{8ED78757-1344-42E8-B97D-0A4521074E32}" presName="desTx" presStyleLbl="alignAccFollowNode1" presStyleIdx="4" presStyleCnt="5">
        <dgm:presLayoutVars/>
      </dgm:prSet>
      <dgm:spPr/>
      <dgm:t>
        <a:bodyPr/>
        <a:lstStyle/>
        <a:p>
          <a:endParaRPr lang="en-US"/>
        </a:p>
      </dgm:t>
    </dgm:pt>
  </dgm:ptLst>
  <dgm:cxnLst>
    <dgm:cxn modelId="{FB111FFC-B9DF-4D25-A0EE-59F3BE61F71A}" srcId="{8ED78757-1344-42E8-B97D-0A4521074E32}" destId="{B7B8C69D-F9F6-43FF-A2EA-D5B28BAEA623}" srcOrd="0" destOrd="0" parTransId="{386CFE4A-DA2C-4FF9-B479-12680AD69DF4}" sibTransId="{17AB806E-A812-47F2-923C-4BCA52D6884D}"/>
    <dgm:cxn modelId="{A71C520B-6708-4143-8EDB-675220567AB3}" srcId="{3094FBA8-2AC0-434F-96D6-37E41210C3BA}" destId="{9AB572D2-E77F-4B52-8B4F-30644A74196B}" srcOrd="0" destOrd="0" parTransId="{7EA13121-F7B3-4961-809B-CFDF0F65F822}" sibTransId="{B93A5368-1160-4CD2-BD76-016B75C85CAC}"/>
    <dgm:cxn modelId="{163B6E75-421F-4C33-B611-A4D56638C2DA}" type="presOf" srcId="{7F99CB3F-095C-428F-8494-8982AF9CCEFD}" destId="{F3113376-CDAF-4523-B3D9-BFAAA7320094}" srcOrd="0" destOrd="0" presId="urn:microsoft.com/office/officeart/2016/7/layout/ChevronBlockProcess"/>
    <dgm:cxn modelId="{325E696B-10EE-41E7-A3E5-D51A1705D6E5}" srcId="{3ACE169E-ACE3-44E2-9A52-000BB27DAA2E}" destId="{8ED78757-1344-42E8-B97D-0A4521074E32}" srcOrd="4" destOrd="0" parTransId="{8739EC6E-DEC6-4E3A-ADCF-233C1F98C6DE}" sibTransId="{FD53D9D4-6A45-463D-98A4-F90A77FC763A}"/>
    <dgm:cxn modelId="{D355B648-CD17-453D-B744-7B6BD77CFE26}" type="presOf" srcId="{9AB572D2-E77F-4B52-8B4F-30644A74196B}" destId="{E850EFE0-7222-43B6-9F22-089153217E31}" srcOrd="0" destOrd="0" presId="urn:microsoft.com/office/officeart/2016/7/layout/ChevronBlockProcess"/>
    <dgm:cxn modelId="{47D4D426-EB8B-4D1D-9330-B43C7D63BE7A}" type="presOf" srcId="{B7B8C69D-F9F6-43FF-A2EA-D5B28BAEA623}" destId="{BCB6BA97-82F8-452F-A227-C592F02F0518}" srcOrd="0" destOrd="0" presId="urn:microsoft.com/office/officeart/2016/7/layout/ChevronBlockProcess"/>
    <dgm:cxn modelId="{E469A2AD-EE12-4C3B-AC67-FB3203E62EAF}" type="presOf" srcId="{7B40DCBA-A048-4E76-9D84-81A994B41C80}" destId="{08040AAB-1A2E-4A04-9FEC-F7EA46719FB7}" srcOrd="0" destOrd="0" presId="urn:microsoft.com/office/officeart/2016/7/layout/ChevronBlockProcess"/>
    <dgm:cxn modelId="{23F05C16-BB40-4796-BFBD-8430223C17B6}" type="presOf" srcId="{68C09C97-3EC5-49C2-9943-8457ED9EC405}" destId="{F86E9527-D5A6-42CB-AFDE-CC02EFB97533}" srcOrd="0" destOrd="0" presId="urn:microsoft.com/office/officeart/2016/7/layout/ChevronBlockProcess"/>
    <dgm:cxn modelId="{001D3EE9-71F7-463C-92FF-CCD15DE03FDC}" type="presOf" srcId="{3ACE169E-ACE3-44E2-9A52-000BB27DAA2E}" destId="{6D0AE323-B3B8-4046-ABA4-600A6E1BF4CB}" srcOrd="0" destOrd="0" presId="urn:microsoft.com/office/officeart/2016/7/layout/ChevronBlockProcess"/>
    <dgm:cxn modelId="{6B9DDD26-7C54-45A5-A500-8B8F78EC4B64}" srcId="{68C09C97-3EC5-49C2-9943-8457ED9EC405}" destId="{2E108A20-B924-422F-936E-4B5CC005E796}" srcOrd="0" destOrd="0" parTransId="{80A4E2AA-FCB9-474B-8D9D-A84585BE9602}" sibTransId="{D8F58525-3027-4D74-9083-D6C97721CF2F}"/>
    <dgm:cxn modelId="{C12B7A39-25BF-407E-A47C-F36D13124C69}" srcId="{3ACE169E-ACE3-44E2-9A52-000BB27DAA2E}" destId="{3094FBA8-2AC0-434F-96D6-37E41210C3BA}" srcOrd="2" destOrd="0" parTransId="{1013DA78-7308-4944-A530-0A3B25091579}" sibTransId="{27EA010F-662D-451A-A59D-EA5FBE906538}"/>
    <dgm:cxn modelId="{CEAE3FC2-A9AB-45BA-AAE6-6F9C9EBEC14C}" type="presOf" srcId="{8ED78757-1344-42E8-B97D-0A4521074E32}" destId="{F451E7C7-5CC4-4765-8541-E083AEB1CA8A}" srcOrd="0" destOrd="0" presId="urn:microsoft.com/office/officeart/2016/7/layout/ChevronBlockProcess"/>
    <dgm:cxn modelId="{5F417095-26CE-4ADC-AB82-8E38CF279E25}" srcId="{3ACE169E-ACE3-44E2-9A52-000BB27DAA2E}" destId="{68C09C97-3EC5-49C2-9943-8457ED9EC405}" srcOrd="3" destOrd="0" parTransId="{7D913986-1885-41ED-97BC-8B638498F924}" sibTransId="{2752A493-875B-40B0-BBC3-7BD145B2A99D}"/>
    <dgm:cxn modelId="{CE9B4455-BBF2-416B-A6B4-F504D9DA5673}" srcId="{3ACE169E-ACE3-44E2-9A52-000BB27DAA2E}" destId="{41A67B51-D29E-478C-A665-1F55D2DF1D74}" srcOrd="0" destOrd="0" parTransId="{237DCC83-3574-46F1-A964-2E3508F42512}" sibTransId="{76E35E6A-6793-419A-90BE-C6CA3F401D87}"/>
    <dgm:cxn modelId="{8AF00C32-5937-4BAE-BA80-2560F518835D}" srcId="{7F99CB3F-095C-428F-8494-8982AF9CCEFD}" destId="{7B40DCBA-A048-4E76-9D84-81A994B41C80}" srcOrd="0" destOrd="0" parTransId="{F00DC789-C30D-4882-A687-DA2237D0B88D}" sibTransId="{BF7A4F4A-4FBF-4E80-8F22-07FF07690592}"/>
    <dgm:cxn modelId="{71988397-82FD-4411-ACB3-486B410F4B98}" type="presOf" srcId="{29B4AB78-15FD-4C66-A4E3-978BA004E048}" destId="{140CCE81-7486-4A49-A827-F5D29853F465}" srcOrd="0" destOrd="0" presId="urn:microsoft.com/office/officeart/2016/7/layout/ChevronBlockProcess"/>
    <dgm:cxn modelId="{7D2EF470-FA2D-45B5-B368-2B2B8F36889E}" srcId="{41A67B51-D29E-478C-A665-1F55D2DF1D74}" destId="{29B4AB78-15FD-4C66-A4E3-978BA004E048}" srcOrd="0" destOrd="0" parTransId="{DDD9CF86-9C9C-4D23-8ED4-7398B5AC202E}" sibTransId="{30C2195A-7BF8-4700-81CC-EE127EC43C0A}"/>
    <dgm:cxn modelId="{63092E84-D89D-4C5B-99CB-4680D066C2A5}" type="presOf" srcId="{3094FBA8-2AC0-434F-96D6-37E41210C3BA}" destId="{EDD0E221-D1B9-4710-8E6C-A80961B9A602}" srcOrd="0" destOrd="0" presId="urn:microsoft.com/office/officeart/2016/7/layout/ChevronBlockProcess"/>
    <dgm:cxn modelId="{D79A054E-8BF3-40C3-BA5F-39E6A0299A8D}" srcId="{3ACE169E-ACE3-44E2-9A52-000BB27DAA2E}" destId="{7F99CB3F-095C-428F-8494-8982AF9CCEFD}" srcOrd="1" destOrd="0" parTransId="{E1C1B6C8-F9F7-4A4F-BF49-BFB1A7362C59}" sibTransId="{7BF12C9A-A8B7-4343-91A1-2BA2C933BB2D}"/>
    <dgm:cxn modelId="{582E42A4-2C1B-4499-A7C7-5AC66AF37C28}" type="presOf" srcId="{41A67B51-D29E-478C-A665-1F55D2DF1D74}" destId="{C9630D93-EE9C-484A-9CC7-050FA24F2982}" srcOrd="0" destOrd="0" presId="urn:microsoft.com/office/officeart/2016/7/layout/ChevronBlockProcess"/>
    <dgm:cxn modelId="{7696ACD1-647A-44A8-B105-85279C2A418B}" type="presOf" srcId="{2E108A20-B924-422F-936E-4B5CC005E796}" destId="{067F4D55-3C8B-4155-B865-011E5B880FF8}" srcOrd="0" destOrd="0" presId="urn:microsoft.com/office/officeart/2016/7/layout/ChevronBlockProcess"/>
    <dgm:cxn modelId="{6A91CD00-E690-4BDB-A66D-297DA9E67E51}" type="presParOf" srcId="{6D0AE323-B3B8-4046-ABA4-600A6E1BF4CB}" destId="{027F248A-CF33-4500-9999-F710D3ABCF85}" srcOrd="0" destOrd="0" presId="urn:microsoft.com/office/officeart/2016/7/layout/ChevronBlockProcess"/>
    <dgm:cxn modelId="{790157D1-64D2-4874-8629-08CE2A50F793}" type="presParOf" srcId="{027F248A-CF33-4500-9999-F710D3ABCF85}" destId="{C9630D93-EE9C-484A-9CC7-050FA24F2982}" srcOrd="0" destOrd="0" presId="urn:microsoft.com/office/officeart/2016/7/layout/ChevronBlockProcess"/>
    <dgm:cxn modelId="{A66A61AD-48C3-47A8-847C-7C2E6B49038C}" type="presParOf" srcId="{027F248A-CF33-4500-9999-F710D3ABCF85}" destId="{140CCE81-7486-4A49-A827-F5D29853F465}" srcOrd="1" destOrd="0" presId="urn:microsoft.com/office/officeart/2016/7/layout/ChevronBlockProcess"/>
    <dgm:cxn modelId="{F35089CF-2545-499C-8003-81F271C33110}" type="presParOf" srcId="{6D0AE323-B3B8-4046-ABA4-600A6E1BF4CB}" destId="{D6FFC2FF-7043-42E6-B462-BEA394DA0DA2}" srcOrd="1" destOrd="0" presId="urn:microsoft.com/office/officeart/2016/7/layout/ChevronBlockProcess"/>
    <dgm:cxn modelId="{DE58CD2B-09B5-46CA-AB10-7F65AC074E43}" type="presParOf" srcId="{6D0AE323-B3B8-4046-ABA4-600A6E1BF4CB}" destId="{F15DA1AA-21F0-4A68-A2FE-AA9B40F56B9A}" srcOrd="2" destOrd="0" presId="urn:microsoft.com/office/officeart/2016/7/layout/ChevronBlockProcess"/>
    <dgm:cxn modelId="{E5F114F7-44C0-4FD4-A0F7-EBCECAEFEED7}" type="presParOf" srcId="{F15DA1AA-21F0-4A68-A2FE-AA9B40F56B9A}" destId="{F3113376-CDAF-4523-B3D9-BFAAA7320094}" srcOrd="0" destOrd="0" presId="urn:microsoft.com/office/officeart/2016/7/layout/ChevronBlockProcess"/>
    <dgm:cxn modelId="{9804FE6D-7DBC-4886-A624-B8BC1FBB2FEA}" type="presParOf" srcId="{F15DA1AA-21F0-4A68-A2FE-AA9B40F56B9A}" destId="{08040AAB-1A2E-4A04-9FEC-F7EA46719FB7}" srcOrd="1" destOrd="0" presId="urn:microsoft.com/office/officeart/2016/7/layout/ChevronBlockProcess"/>
    <dgm:cxn modelId="{8A0A82D0-53C4-45D9-9F19-0A4FBC08BE89}" type="presParOf" srcId="{6D0AE323-B3B8-4046-ABA4-600A6E1BF4CB}" destId="{09B20442-455A-4E25-A166-BB60C90F1413}" srcOrd="3" destOrd="0" presId="urn:microsoft.com/office/officeart/2016/7/layout/ChevronBlockProcess"/>
    <dgm:cxn modelId="{9A6833B3-4122-4B82-AAA6-94F3DBB7954C}" type="presParOf" srcId="{6D0AE323-B3B8-4046-ABA4-600A6E1BF4CB}" destId="{17F93288-03E9-4368-A9E4-7C76685AE22B}" srcOrd="4" destOrd="0" presId="urn:microsoft.com/office/officeart/2016/7/layout/ChevronBlockProcess"/>
    <dgm:cxn modelId="{E84AAF6D-73BC-468B-8AB7-5F8F2EDBADA6}" type="presParOf" srcId="{17F93288-03E9-4368-A9E4-7C76685AE22B}" destId="{EDD0E221-D1B9-4710-8E6C-A80961B9A602}" srcOrd="0" destOrd="0" presId="urn:microsoft.com/office/officeart/2016/7/layout/ChevronBlockProcess"/>
    <dgm:cxn modelId="{5FE83442-F970-40A8-B475-23420EC45124}" type="presParOf" srcId="{17F93288-03E9-4368-A9E4-7C76685AE22B}" destId="{E850EFE0-7222-43B6-9F22-089153217E31}" srcOrd="1" destOrd="0" presId="urn:microsoft.com/office/officeart/2016/7/layout/ChevronBlockProcess"/>
    <dgm:cxn modelId="{ED7CA8B5-75DF-4BC7-9725-680F8B8BC955}" type="presParOf" srcId="{6D0AE323-B3B8-4046-ABA4-600A6E1BF4CB}" destId="{6C593A29-8BBA-434D-B154-F8F6ACA95AAA}" srcOrd="5" destOrd="0" presId="urn:microsoft.com/office/officeart/2016/7/layout/ChevronBlockProcess"/>
    <dgm:cxn modelId="{7F655080-B26B-4C6B-AEF5-239C42ACE4F4}" type="presParOf" srcId="{6D0AE323-B3B8-4046-ABA4-600A6E1BF4CB}" destId="{48DB860B-4E38-493F-A792-E4B915271824}" srcOrd="6" destOrd="0" presId="urn:microsoft.com/office/officeart/2016/7/layout/ChevronBlockProcess"/>
    <dgm:cxn modelId="{3104401A-7911-40E1-BC46-584B523B8E55}" type="presParOf" srcId="{48DB860B-4E38-493F-A792-E4B915271824}" destId="{F86E9527-D5A6-42CB-AFDE-CC02EFB97533}" srcOrd="0" destOrd="0" presId="urn:microsoft.com/office/officeart/2016/7/layout/ChevronBlockProcess"/>
    <dgm:cxn modelId="{EBB50211-D5EC-4A47-B507-F3FE151E2910}" type="presParOf" srcId="{48DB860B-4E38-493F-A792-E4B915271824}" destId="{067F4D55-3C8B-4155-B865-011E5B880FF8}" srcOrd="1" destOrd="0" presId="urn:microsoft.com/office/officeart/2016/7/layout/ChevronBlockProcess"/>
    <dgm:cxn modelId="{531F9D2F-87EC-4D17-BB6A-C82F0E41A5C8}" type="presParOf" srcId="{6D0AE323-B3B8-4046-ABA4-600A6E1BF4CB}" destId="{54666203-845E-4B6A-B5D5-96C104EB3246}" srcOrd="7" destOrd="0" presId="urn:microsoft.com/office/officeart/2016/7/layout/ChevronBlockProcess"/>
    <dgm:cxn modelId="{87ED82F3-0278-4AE5-82A9-112D530CBD51}" type="presParOf" srcId="{6D0AE323-B3B8-4046-ABA4-600A6E1BF4CB}" destId="{90DAADDC-D0B6-4D01-9922-4E99448C77F5}" srcOrd="8" destOrd="0" presId="urn:microsoft.com/office/officeart/2016/7/layout/ChevronBlockProcess"/>
    <dgm:cxn modelId="{74406FB7-B77F-4957-9C2D-2237994DDB75}" type="presParOf" srcId="{90DAADDC-D0B6-4D01-9922-4E99448C77F5}" destId="{F451E7C7-5CC4-4765-8541-E083AEB1CA8A}" srcOrd="0" destOrd="0" presId="urn:microsoft.com/office/officeart/2016/7/layout/ChevronBlockProcess"/>
    <dgm:cxn modelId="{0DB2F7E2-D583-439C-942B-846D2AC1A7A3}" type="presParOf" srcId="{90DAADDC-D0B6-4D01-9922-4E99448C77F5}" destId="{BCB6BA97-82F8-452F-A227-C592F02F0518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E24C-1C93-4290-BCB7-CDFD4C1F7C49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E4C8B-D7F9-4C64-B7E3-49D4ED73D65F}">
      <dsp:nvSpPr>
        <dsp:cNvPr id="0" name=""/>
        <dsp:cNvSpPr/>
      </dsp:nvSpPr>
      <dsp:spPr>
        <a:xfrm>
          <a:off x="0" y="2232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History</a:t>
          </a:r>
        </a:p>
      </dsp:txBody>
      <dsp:txXfrm>
        <a:off x="0" y="2232"/>
        <a:ext cx="6496050" cy="761255"/>
      </dsp:txXfrm>
    </dsp:sp>
    <dsp:sp modelId="{2035CFC1-C73D-4D6A-A0CC-9ED536053D7C}">
      <dsp:nvSpPr>
        <dsp:cNvPr id="0" name=""/>
        <dsp:cNvSpPr/>
      </dsp:nvSpPr>
      <dsp:spPr>
        <a:xfrm>
          <a:off x="0" y="7634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266A1-A01D-46E3-8BD1-AC89043F76CC}">
      <dsp:nvSpPr>
        <dsp:cNvPr id="0" name=""/>
        <dsp:cNvSpPr/>
      </dsp:nvSpPr>
      <dsp:spPr>
        <a:xfrm>
          <a:off x="0" y="763488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Definitions</a:t>
          </a:r>
          <a:endParaRPr lang="en-US" sz="2100" kern="1200" dirty="0"/>
        </a:p>
      </dsp:txBody>
      <dsp:txXfrm>
        <a:off x="0" y="763488"/>
        <a:ext cx="6496050" cy="761255"/>
      </dsp:txXfrm>
    </dsp:sp>
    <dsp:sp modelId="{E45EE269-E27C-48EA-AE82-7260B7328576}">
      <dsp:nvSpPr>
        <dsp:cNvPr id="0" name=""/>
        <dsp:cNvSpPr/>
      </dsp:nvSpPr>
      <dsp:spPr>
        <a:xfrm>
          <a:off x="0" y="1489117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91986-D03D-428C-B215-0D0F0D98EE58}">
      <dsp:nvSpPr>
        <dsp:cNvPr id="0" name=""/>
        <dsp:cNvSpPr/>
      </dsp:nvSpPr>
      <dsp:spPr>
        <a:xfrm>
          <a:off x="0" y="1524744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Response to Notice or Report </a:t>
          </a:r>
          <a:br>
            <a:rPr lang="en-US" sz="2100" b="0" i="0" kern="1200" dirty="0"/>
          </a:br>
          <a:endParaRPr lang="en-US" sz="2100" kern="1200" dirty="0"/>
        </a:p>
      </dsp:txBody>
      <dsp:txXfrm>
        <a:off x="0" y="1524744"/>
        <a:ext cx="6496050" cy="761255"/>
      </dsp:txXfrm>
    </dsp:sp>
    <dsp:sp modelId="{D0669399-D9FC-4C31-AC59-F25415B28608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F898E-004A-4662-A49C-A9D923F41FE8}">
      <dsp:nvSpPr>
        <dsp:cNvPr id="0" name=""/>
        <dsp:cNvSpPr/>
      </dsp:nvSpPr>
      <dsp:spPr>
        <a:xfrm>
          <a:off x="0" y="2286000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Response to Formal Complaint</a:t>
          </a:r>
        </a:p>
      </dsp:txBody>
      <dsp:txXfrm>
        <a:off x="0" y="2286000"/>
        <a:ext cx="6496050" cy="761255"/>
      </dsp:txXfrm>
    </dsp:sp>
    <dsp:sp modelId="{35EE24BA-9C0F-4D08-A67F-0D9382C24FED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F8EE0-D25E-43CF-A529-C2E7FCA07CAA}">
      <dsp:nvSpPr>
        <dsp:cNvPr id="0" name=""/>
        <dsp:cNvSpPr/>
      </dsp:nvSpPr>
      <dsp:spPr>
        <a:xfrm>
          <a:off x="0" y="3047255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Investigative Process</a:t>
          </a:r>
          <a:endParaRPr lang="en-US" sz="2100" kern="1200" dirty="0"/>
        </a:p>
      </dsp:txBody>
      <dsp:txXfrm>
        <a:off x="0" y="3047255"/>
        <a:ext cx="6496050" cy="761255"/>
      </dsp:txXfrm>
    </dsp:sp>
    <dsp:sp modelId="{20E1EE0C-53DE-40F0-A322-B4C9249D5AEC}">
      <dsp:nvSpPr>
        <dsp:cNvPr id="0" name=""/>
        <dsp:cNvSpPr/>
      </dsp:nvSpPr>
      <dsp:spPr>
        <a:xfrm>
          <a:off x="0" y="38085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C6C3B-005B-4009-BE64-A920A6B37439}">
      <dsp:nvSpPr>
        <dsp:cNvPr id="0" name=""/>
        <dsp:cNvSpPr/>
      </dsp:nvSpPr>
      <dsp:spPr>
        <a:xfrm>
          <a:off x="0" y="3808511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Decision &amp; Appeal</a:t>
          </a:r>
          <a:endParaRPr lang="en-US" sz="2100" kern="1200" dirty="0"/>
        </a:p>
      </dsp:txBody>
      <dsp:txXfrm>
        <a:off x="0" y="3808511"/>
        <a:ext cx="6496050" cy="7612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EC6AC-BB4A-4D95-9FF9-C713F1D6F2B3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6A8C-0B0C-4EB1-AF36-AC08937EC787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AB513-EAEF-402E-B77B-291BC40D18D2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/>
            <a:t>Available any time throughout process</a:t>
          </a:r>
          <a:endParaRPr lang="en-US" sz="2100" kern="1200"/>
        </a:p>
      </dsp:txBody>
      <dsp:txXfrm>
        <a:off x="985535" y="1683"/>
        <a:ext cx="8418816" cy="853277"/>
      </dsp:txXfrm>
    </dsp:sp>
    <dsp:sp modelId="{88402D2F-260E-44EB-B45F-4153864E0DC5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D5563-157A-40C6-9816-6DF64C3BA898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2AF03-B37D-4E71-86E1-9533EF897BE9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Available with or without </a:t>
          </a:r>
          <a:br>
            <a:rPr lang="en-US" sz="2100" b="0" i="0" kern="1200" dirty="0"/>
          </a:br>
          <a:r>
            <a:rPr lang="en-US" sz="2100" b="0" i="0" kern="1200" dirty="0"/>
            <a:t>filing of a formal complaint</a:t>
          </a:r>
          <a:endParaRPr lang="en-US" sz="2100" kern="1200" dirty="0"/>
        </a:p>
      </dsp:txBody>
      <dsp:txXfrm>
        <a:off x="985535" y="1068280"/>
        <a:ext cx="8418816" cy="853277"/>
      </dsp:txXfrm>
    </dsp:sp>
    <dsp:sp modelId="{6184F1DC-4EC2-4CAB-8DDF-2BB9387CBB87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4EB0F-B47D-4BDB-933F-2F4511DD76FC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C48B4-AC69-4523-8414-4BC6EA543D65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Non-punitive</a:t>
          </a:r>
          <a:endParaRPr lang="en-US" sz="2100" kern="1200" dirty="0"/>
        </a:p>
      </dsp:txBody>
      <dsp:txXfrm>
        <a:off x="985535" y="2134876"/>
        <a:ext cx="8418816" cy="853277"/>
      </dsp:txXfrm>
    </dsp:sp>
    <dsp:sp modelId="{3BD3057A-6FB6-47FA-91A2-CC41FD69CCE4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805A1-9B06-44A1-ACD5-7A0900AA1ECF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211D5-7E17-4DC4-9EEB-B2211E36C1DF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/>
            <a:t>Record any supportive measures </a:t>
          </a:r>
          <a:br>
            <a:rPr lang="en-US" sz="2100" b="0" i="0" kern="1200"/>
          </a:br>
          <a:r>
            <a:rPr lang="en-US" sz="2100" b="0" i="0" kern="1200"/>
            <a:t>taken or why supportive measures were not taken</a:t>
          </a:r>
          <a:endParaRPr lang="en-US" sz="2100" kern="1200"/>
        </a:p>
      </dsp:txBody>
      <dsp:txXfrm>
        <a:off x="985535" y="3201473"/>
        <a:ext cx="8418816" cy="8532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D4B3-D4F9-483F-B517-CF86758AFFB1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/>
            <a:t>Counseling</a:t>
          </a:r>
        </a:p>
      </dsp:txBody>
      <dsp:txXfrm>
        <a:off x="21386" y="21386"/>
        <a:ext cx="6368024" cy="687386"/>
      </dsp:txXfrm>
    </dsp:sp>
    <dsp:sp modelId="{B97DE323-2905-4BDE-9436-5A02FFEAD7BD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/>
            <a:t>Extension of deadlines</a:t>
          </a:r>
        </a:p>
      </dsp:txBody>
      <dsp:txXfrm>
        <a:off x="562136" y="852954"/>
        <a:ext cx="6183226" cy="687386"/>
      </dsp:txXfrm>
    </dsp:sp>
    <dsp:sp modelId="{DD6A330B-DBDC-4219-8A8A-5094D92A4C34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/>
            <a:t>Modification of class schedules</a:t>
          </a:r>
        </a:p>
      </dsp:txBody>
      <dsp:txXfrm>
        <a:off x="1102886" y="1684523"/>
        <a:ext cx="6183226" cy="687386"/>
      </dsp:txXfrm>
    </dsp:sp>
    <dsp:sp modelId="{73C7DB76-1692-4E22-B75E-C6D322A9D82E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/>
            <a:t>Mutual restrictions on contact </a:t>
          </a:r>
        </a:p>
      </dsp:txBody>
      <dsp:txXfrm>
        <a:off x="1643636" y="2516092"/>
        <a:ext cx="6183226" cy="687386"/>
      </dsp:txXfrm>
    </dsp:sp>
    <dsp:sp modelId="{C13CD79C-C916-45D6-A231-CBD116E61565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/>
            <a:t>Excused leave</a:t>
          </a:r>
        </a:p>
      </dsp:txBody>
      <dsp:txXfrm>
        <a:off x="2184386" y="3347661"/>
        <a:ext cx="6183226" cy="687386"/>
      </dsp:txXfrm>
    </dsp:sp>
    <dsp:sp modelId="{685C37EF-25BF-4397-8722-28DE1C3E8068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1</a:t>
          </a:r>
        </a:p>
      </dsp:txBody>
      <dsp:txXfrm>
        <a:off x="6873533" y="533421"/>
        <a:ext cx="261032" cy="357138"/>
      </dsp:txXfrm>
    </dsp:sp>
    <dsp:sp modelId="{E158EB2B-2AC2-40AC-8A9B-04F4257B7D6D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2</a:t>
          </a:r>
        </a:p>
      </dsp:txBody>
      <dsp:txXfrm>
        <a:off x="7414283" y="1364990"/>
        <a:ext cx="261032" cy="357138"/>
      </dsp:txXfrm>
    </dsp:sp>
    <dsp:sp modelId="{25251B82-C0F6-4627-B2F1-DCF4ACAB6CE9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3</a:t>
          </a:r>
        </a:p>
      </dsp:txBody>
      <dsp:txXfrm>
        <a:off x="7955033" y="2184389"/>
        <a:ext cx="261032" cy="357138"/>
      </dsp:txXfrm>
    </dsp:sp>
    <dsp:sp modelId="{365B2735-2266-4A7B-8C75-75058628B253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4</a:t>
          </a:r>
        </a:p>
      </dsp:txBody>
      <dsp:txXfrm>
        <a:off x="8495783" y="3024071"/>
        <a:ext cx="261032" cy="357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A4450-9B1D-43D7-AA91-6CFB6B30E879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Change SEAT ASSIGNMENTS</a:t>
          </a:r>
        </a:p>
      </dsp:txBody>
      <dsp:txXfrm>
        <a:off x="21386" y="21386"/>
        <a:ext cx="6368024" cy="687386"/>
      </dsp:txXfrm>
    </dsp:sp>
    <dsp:sp modelId="{49D2A6DD-8B68-4B2C-AF76-5B5DF56812EF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Reassign locker</a:t>
          </a:r>
        </a:p>
      </dsp:txBody>
      <dsp:txXfrm>
        <a:off x="562136" y="852954"/>
        <a:ext cx="6183226" cy="687386"/>
      </dsp:txXfrm>
    </dsp:sp>
    <dsp:sp modelId="{A71EDA6A-C83B-4BE2-81B4-09E072A50A7F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Flex period</a:t>
          </a:r>
        </a:p>
      </dsp:txBody>
      <dsp:txXfrm>
        <a:off x="1102886" y="1684523"/>
        <a:ext cx="6183226" cy="687386"/>
      </dsp:txXfrm>
    </dsp:sp>
    <dsp:sp modelId="{C106A225-E75D-4A0C-8AE7-B191BD3BE120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Parent/teacher meetings</a:t>
          </a:r>
        </a:p>
      </dsp:txBody>
      <dsp:txXfrm>
        <a:off x="1643636" y="2516092"/>
        <a:ext cx="6183226" cy="687386"/>
      </dsp:txXfrm>
    </dsp:sp>
    <dsp:sp modelId="{2C82207D-7F13-4748-A326-38E01244A9BC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 err="1"/>
            <a:t>Check-INS</a:t>
          </a:r>
          <a:endParaRPr lang="en-US" sz="3100" kern="1200" dirty="0"/>
        </a:p>
      </dsp:txBody>
      <dsp:txXfrm>
        <a:off x="2184386" y="3347661"/>
        <a:ext cx="6183226" cy="687386"/>
      </dsp:txXfrm>
    </dsp:sp>
    <dsp:sp modelId="{6B3B7B62-088A-4F8F-A730-3D05C26C5D96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1</a:t>
          </a:r>
          <a:endParaRPr lang="en-US" sz="2100" kern="1200" dirty="0"/>
        </a:p>
      </dsp:txBody>
      <dsp:txXfrm>
        <a:off x="6873533" y="533421"/>
        <a:ext cx="261032" cy="357138"/>
      </dsp:txXfrm>
    </dsp:sp>
    <dsp:sp modelId="{65BE09D7-C384-4301-97F7-842B160998ED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</a:t>
          </a:r>
        </a:p>
      </dsp:txBody>
      <dsp:txXfrm>
        <a:off x="7414283" y="1364990"/>
        <a:ext cx="261032" cy="357138"/>
      </dsp:txXfrm>
    </dsp:sp>
    <dsp:sp modelId="{4FE2ECAD-7864-49C3-B058-EEDDA74D70C4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3</a:t>
          </a:r>
        </a:p>
      </dsp:txBody>
      <dsp:txXfrm>
        <a:off x="7955033" y="2184389"/>
        <a:ext cx="261032" cy="357138"/>
      </dsp:txXfrm>
    </dsp:sp>
    <dsp:sp modelId="{E675A6A2-D8B7-4660-B41F-7996F16C7D4D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4</a:t>
          </a:r>
        </a:p>
      </dsp:txBody>
      <dsp:txXfrm>
        <a:off x="8495783" y="3024071"/>
        <a:ext cx="261032" cy="357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A2B1D-3F3B-4297-A439-8FFD84FC0D7F}">
      <dsp:nvSpPr>
        <dsp:cNvPr id="0" name=""/>
        <dsp:cNvSpPr/>
      </dsp:nvSpPr>
      <dsp:spPr>
        <a:xfrm>
          <a:off x="0" y="0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Determined by Title IX Coordinator</a:t>
          </a:r>
        </a:p>
      </dsp:txBody>
      <dsp:txXfrm>
        <a:off x="70397" y="70397"/>
        <a:ext cx="6355256" cy="1301304"/>
      </dsp:txXfrm>
    </dsp:sp>
    <dsp:sp modelId="{3ED1FDBA-37D6-4849-8F0D-E3628E53EC5A}">
      <dsp:nvSpPr>
        <dsp:cNvPr id="0" name=""/>
        <dsp:cNvSpPr/>
      </dsp:nvSpPr>
      <dsp:spPr>
        <a:xfrm>
          <a:off x="0" y="1564950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Investigator must be trained and unbiased/without conflict of interest </a:t>
          </a:r>
          <a:br>
            <a:rPr lang="en-US" sz="2600" b="1" kern="1200" dirty="0"/>
          </a:br>
          <a:r>
            <a:rPr lang="en-US" sz="2600" b="1" kern="1200" dirty="0"/>
            <a:t>to both complainant and respondent</a:t>
          </a:r>
        </a:p>
      </dsp:txBody>
      <dsp:txXfrm>
        <a:off x="70397" y="1635347"/>
        <a:ext cx="6355256" cy="1301304"/>
      </dsp:txXfrm>
    </dsp:sp>
    <dsp:sp modelId="{97F08244-77C5-464B-B855-69C0A2943E76}">
      <dsp:nvSpPr>
        <dsp:cNvPr id="0" name=""/>
        <dsp:cNvSpPr/>
      </dsp:nvSpPr>
      <dsp:spPr>
        <a:xfrm>
          <a:off x="0" y="3081929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Consider outside investigator if conflict of interest (e.g., if complaint against Superintendent)</a:t>
          </a:r>
        </a:p>
      </dsp:txBody>
      <dsp:txXfrm>
        <a:off x="70397" y="3152326"/>
        <a:ext cx="6355256" cy="1301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A653A-00EE-4232-8703-4FF5E7F6B75E}">
      <dsp:nvSpPr>
        <dsp:cNvPr id="0" name=""/>
        <dsp:cNvSpPr/>
      </dsp:nvSpPr>
      <dsp:spPr>
        <a:xfrm>
          <a:off x="1299209" y="0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Investigate efficiently and effectively</a:t>
          </a:r>
        </a:p>
      </dsp:txBody>
      <dsp:txXfrm>
        <a:off x="1299209" y="0"/>
        <a:ext cx="5196839" cy="1464468"/>
      </dsp:txXfrm>
    </dsp:sp>
    <dsp:sp modelId="{2CAAF742-5F3D-481E-83D7-83568DD95E67}">
      <dsp:nvSpPr>
        <dsp:cNvPr id="0" name=""/>
        <dsp:cNvSpPr/>
      </dsp:nvSpPr>
      <dsp:spPr>
        <a:xfrm>
          <a:off x="0" y="1428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Investigate</a:t>
          </a:r>
        </a:p>
      </dsp:txBody>
      <dsp:txXfrm>
        <a:off x="0" y="1428"/>
        <a:ext cx="1299209" cy="1464468"/>
      </dsp:txXfrm>
    </dsp:sp>
    <dsp:sp modelId="{DD26557D-ED1E-4652-9161-555F645938A8}">
      <dsp:nvSpPr>
        <dsp:cNvPr id="0" name=""/>
        <dsp:cNvSpPr/>
      </dsp:nvSpPr>
      <dsp:spPr>
        <a:xfrm>
          <a:off x="1299209" y="1553765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815231"/>
            <a:satOff val="5224"/>
            <a:lumOff val="23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815231"/>
              <a:satOff val="5224"/>
              <a:lumOff val="2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Take allegations seriously</a:t>
          </a:r>
        </a:p>
      </dsp:txBody>
      <dsp:txXfrm>
        <a:off x="1299209" y="1553765"/>
        <a:ext cx="5196839" cy="1464468"/>
      </dsp:txXfrm>
    </dsp:sp>
    <dsp:sp modelId="{E0A3BC22-0B13-4BB1-8828-B0E90D751CC0}">
      <dsp:nvSpPr>
        <dsp:cNvPr id="0" name=""/>
        <dsp:cNvSpPr/>
      </dsp:nvSpPr>
      <dsp:spPr>
        <a:xfrm>
          <a:off x="0" y="1553765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Take</a:t>
          </a:r>
        </a:p>
      </dsp:txBody>
      <dsp:txXfrm>
        <a:off x="0" y="1553765"/>
        <a:ext cx="1299209" cy="1464468"/>
      </dsp:txXfrm>
    </dsp:sp>
    <dsp:sp modelId="{5C07A6D0-3204-4B5B-88F5-0B850DCC7B04}">
      <dsp:nvSpPr>
        <dsp:cNvPr id="0" name=""/>
        <dsp:cNvSpPr/>
      </dsp:nvSpPr>
      <dsp:spPr>
        <a:xfrm>
          <a:off x="1299209" y="3106102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Do not refuse investigation because of delayed timing</a:t>
          </a:r>
        </a:p>
      </dsp:txBody>
      <dsp:txXfrm>
        <a:off x="1299209" y="3106102"/>
        <a:ext cx="5196839" cy="1464468"/>
      </dsp:txXfrm>
    </dsp:sp>
    <dsp:sp modelId="{5CF4C36F-4695-48B0-8AF0-26D184118312}">
      <dsp:nvSpPr>
        <dsp:cNvPr id="0" name=""/>
        <dsp:cNvSpPr/>
      </dsp:nvSpPr>
      <dsp:spPr>
        <a:xfrm>
          <a:off x="0" y="3106102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Do not refuse</a:t>
          </a:r>
        </a:p>
      </dsp:txBody>
      <dsp:txXfrm>
        <a:off x="0" y="3106102"/>
        <a:ext cx="1299209" cy="14644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84606-A5A5-4DFF-8F23-71B2C10FD555}">
      <dsp:nvSpPr>
        <dsp:cNvPr id="0" name=""/>
        <dsp:cNvSpPr/>
      </dsp:nvSpPr>
      <dsp:spPr>
        <a:xfrm>
          <a:off x="1603" y="3231828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Investigative Report/Response/Exchange of Questions</a:t>
          </a:r>
        </a:p>
      </dsp:txBody>
      <dsp:txXfrm>
        <a:off x="29773" y="3259998"/>
        <a:ext cx="8886994" cy="905465"/>
      </dsp:txXfrm>
    </dsp:sp>
    <dsp:sp modelId="{0087D344-6572-4ECB-8A1C-04FEC4E0DC6A}">
      <dsp:nvSpPr>
        <dsp:cNvPr id="0" name=""/>
        <dsp:cNvSpPr/>
      </dsp:nvSpPr>
      <dsp:spPr>
        <a:xfrm>
          <a:off x="1603" y="2155167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Review of Evidence by Parties</a:t>
          </a:r>
        </a:p>
      </dsp:txBody>
      <dsp:txXfrm>
        <a:off x="29773" y="2183337"/>
        <a:ext cx="8886994" cy="905465"/>
      </dsp:txXfrm>
    </dsp:sp>
    <dsp:sp modelId="{34D5845C-D7E8-458F-AF6B-3201C5A48F51}">
      <dsp:nvSpPr>
        <dsp:cNvPr id="0" name=""/>
        <dsp:cNvSpPr/>
      </dsp:nvSpPr>
      <dsp:spPr>
        <a:xfrm>
          <a:off x="1603" y="1078507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Collection of Evidence</a:t>
          </a:r>
        </a:p>
      </dsp:txBody>
      <dsp:txXfrm>
        <a:off x="29773" y="1106677"/>
        <a:ext cx="8886994" cy="905465"/>
      </dsp:txXfrm>
    </dsp:sp>
    <dsp:sp modelId="{608A1E11-9D8A-4B3D-B87E-7A1BBE3C1C96}">
      <dsp:nvSpPr>
        <dsp:cNvPr id="0" name=""/>
        <dsp:cNvSpPr/>
      </dsp:nvSpPr>
      <dsp:spPr>
        <a:xfrm>
          <a:off x="1603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Notices</a:t>
          </a:r>
        </a:p>
      </dsp:txBody>
      <dsp:txXfrm>
        <a:off x="29773" y="30016"/>
        <a:ext cx="2883612" cy="905465"/>
      </dsp:txXfrm>
    </dsp:sp>
    <dsp:sp modelId="{97F8D12B-A0ED-448C-832C-EF4ED824D919}">
      <dsp:nvSpPr>
        <dsp:cNvPr id="0" name=""/>
        <dsp:cNvSpPr/>
      </dsp:nvSpPr>
      <dsp:spPr>
        <a:xfrm>
          <a:off x="3003294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Dismissal</a:t>
          </a:r>
        </a:p>
      </dsp:txBody>
      <dsp:txXfrm>
        <a:off x="3031464" y="30016"/>
        <a:ext cx="2883612" cy="905465"/>
      </dsp:txXfrm>
    </dsp:sp>
    <dsp:sp modelId="{C5C91EC4-AF1C-4AAB-A710-AFE5E1984372}">
      <dsp:nvSpPr>
        <dsp:cNvPr id="0" name=""/>
        <dsp:cNvSpPr/>
      </dsp:nvSpPr>
      <dsp:spPr>
        <a:xfrm>
          <a:off x="6004985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Consolidation</a:t>
          </a:r>
        </a:p>
      </dsp:txBody>
      <dsp:txXfrm>
        <a:off x="6033155" y="30016"/>
        <a:ext cx="2883612" cy="9054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857F-499B-41B0-9689-C5D9D2A60E07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Notice of district grievance process, including informal resolution process</a:t>
          </a:r>
          <a:endParaRPr lang="en-US" sz="2000" b="1" kern="1200" dirty="0"/>
        </a:p>
      </dsp:txBody>
      <dsp:txXfrm>
        <a:off x="0" y="117957"/>
        <a:ext cx="2938860" cy="1763316"/>
      </dsp:txXfrm>
    </dsp:sp>
    <dsp:sp modelId="{AF119164-274C-488D-875A-9FC651BB891C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Notice of allegations of sexual harassment (parties, date, location)</a:t>
          </a:r>
          <a:endParaRPr lang="en-US" sz="2000" b="1" kern="1200" dirty="0"/>
        </a:p>
      </dsp:txBody>
      <dsp:txXfrm>
        <a:off x="3232745" y="117957"/>
        <a:ext cx="2938860" cy="1763316"/>
      </dsp:txXfrm>
    </dsp:sp>
    <dsp:sp modelId="{6D50CB71-63D4-4B0C-9197-5BE8CA2FB58D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/>
            <a:t>Statement that Respondent is presumed not responsible</a:t>
          </a:r>
          <a:endParaRPr lang="en-US" sz="2000" b="1" kern="1200"/>
        </a:p>
      </dsp:txBody>
      <dsp:txXfrm>
        <a:off x="6465492" y="117957"/>
        <a:ext cx="2938860" cy="1763316"/>
      </dsp:txXfrm>
    </dsp:sp>
    <dsp:sp modelId="{30437218-5FAE-491B-B058-0117A9A7B400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Notice of right </a:t>
          </a:r>
          <a:br>
            <a:rPr lang="en-US" sz="2000" b="1" i="0" kern="1200" dirty="0"/>
          </a:br>
          <a:r>
            <a:rPr lang="en-US" sz="2000" b="1" i="0" kern="1200" dirty="0"/>
            <a:t>to an advisor</a:t>
          </a:r>
          <a:endParaRPr lang="en-US" sz="2000" b="1" kern="1200" dirty="0"/>
        </a:p>
      </dsp:txBody>
      <dsp:txXfrm>
        <a:off x="0" y="2175159"/>
        <a:ext cx="2938860" cy="1763316"/>
      </dsp:txXfrm>
    </dsp:sp>
    <dsp:sp modelId="{A1131D05-1866-41A3-86A7-77921705A2FB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Notice of right to inspect and review evidence</a:t>
          </a:r>
          <a:endParaRPr lang="en-US" sz="2000" b="1" kern="1200" dirty="0"/>
        </a:p>
      </dsp:txBody>
      <dsp:txXfrm>
        <a:off x="3232746" y="2175160"/>
        <a:ext cx="2938860" cy="1763316"/>
      </dsp:txXfrm>
    </dsp:sp>
    <dsp:sp modelId="{6EDBA224-4904-43F1-ABE9-167581CEDF00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/>
            <a:t>Notice of prohibition on knowingly making false statements or submitting false information</a:t>
          </a:r>
          <a:endParaRPr lang="en-US" sz="2000" b="1" kern="1200"/>
        </a:p>
      </dsp:txBody>
      <dsp:txXfrm>
        <a:off x="6465492" y="2175160"/>
        <a:ext cx="2938860" cy="17633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D532-6745-417B-8B58-331233A5F7EE}">
      <dsp:nvSpPr>
        <dsp:cNvPr id="0" name=""/>
        <dsp:cNvSpPr/>
      </dsp:nvSpPr>
      <dsp:spPr>
        <a:xfrm>
          <a:off x="1616250" y="1075098"/>
          <a:ext cx="345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849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1779763" y="1118957"/>
        <a:ext cx="18822" cy="3721"/>
      </dsp:txXfrm>
    </dsp:sp>
    <dsp:sp modelId="{61FF0C62-6CEA-4F4E-8E69-F0C348685A89}">
      <dsp:nvSpPr>
        <dsp:cNvPr id="0" name=""/>
        <dsp:cNvSpPr/>
      </dsp:nvSpPr>
      <dsp:spPr>
        <a:xfrm>
          <a:off x="0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Face-to-Face </a:t>
          </a:r>
        </a:p>
      </dsp:txBody>
      <dsp:txXfrm>
        <a:off x="0" y="635403"/>
        <a:ext cx="1618050" cy="970830"/>
      </dsp:txXfrm>
    </dsp:sp>
    <dsp:sp modelId="{DE57C125-C8F4-442C-A26E-343F1C2F33A0}">
      <dsp:nvSpPr>
        <dsp:cNvPr id="0" name=""/>
        <dsp:cNvSpPr/>
      </dsp:nvSpPr>
      <dsp:spPr>
        <a:xfrm>
          <a:off x="3610750" y="1075098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90105"/>
              <a:satOff val="1174"/>
              <a:lumOff val="-1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772222" y="1118957"/>
        <a:ext cx="18607" cy="3721"/>
      </dsp:txXfrm>
    </dsp:sp>
    <dsp:sp modelId="{0077D225-CCB2-4241-8717-650B44132B74}">
      <dsp:nvSpPr>
        <dsp:cNvPr id="0" name=""/>
        <dsp:cNvSpPr/>
      </dsp:nvSpPr>
      <dsp:spPr>
        <a:xfrm>
          <a:off x="1994499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66342"/>
                <a:satOff val="1027"/>
                <a:lumOff val="-147"/>
                <a:alphaOff val="0"/>
                <a:tint val="98000"/>
                <a:lumMod val="114000"/>
              </a:schemeClr>
            </a:gs>
            <a:gs pos="100000">
              <a:schemeClr val="accent2">
                <a:hueOff val="-166342"/>
                <a:satOff val="1027"/>
                <a:lumOff val="-14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Relaxed, respectful atmosphere</a:t>
          </a:r>
        </a:p>
      </dsp:txBody>
      <dsp:txXfrm>
        <a:off x="1994499" y="635403"/>
        <a:ext cx="1618050" cy="970830"/>
      </dsp:txXfrm>
    </dsp:sp>
    <dsp:sp modelId="{2AF3ABC5-DDED-4767-A01D-02A8F1EE8A49}">
      <dsp:nvSpPr>
        <dsp:cNvPr id="0" name=""/>
        <dsp:cNvSpPr/>
      </dsp:nvSpPr>
      <dsp:spPr>
        <a:xfrm>
          <a:off x="809025" y="1604433"/>
          <a:ext cx="3984701" cy="341551"/>
        </a:xfrm>
        <a:custGeom>
          <a:avLst/>
          <a:gdLst/>
          <a:ahLst/>
          <a:cxnLst/>
          <a:rect l="0" t="0" r="0" b="0"/>
          <a:pathLst>
            <a:path>
              <a:moveTo>
                <a:pt x="3984701" y="0"/>
              </a:moveTo>
              <a:lnTo>
                <a:pt x="3984701" y="187875"/>
              </a:lnTo>
              <a:lnTo>
                <a:pt x="0" y="187875"/>
              </a:lnTo>
              <a:lnTo>
                <a:pt x="0" y="341551"/>
              </a:lnTo>
            </a:path>
          </a:pathLst>
        </a:custGeom>
        <a:noFill/>
        <a:ln w="9525" cap="rnd" cmpd="sng" algn="ctr">
          <a:solidFill>
            <a:schemeClr val="accent2">
              <a:hueOff val="-380210"/>
              <a:satOff val="2347"/>
              <a:lumOff val="-3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701324" y="1773348"/>
        <a:ext cx="200102" cy="3721"/>
      </dsp:txXfrm>
    </dsp:sp>
    <dsp:sp modelId="{22C9ECEF-BB4B-48B7-9896-B3F05DB4077C}">
      <dsp:nvSpPr>
        <dsp:cNvPr id="0" name=""/>
        <dsp:cNvSpPr/>
      </dsp:nvSpPr>
      <dsp:spPr>
        <a:xfrm>
          <a:off x="3984701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332684"/>
                <a:satOff val="2054"/>
                <a:lumOff val="-294"/>
                <a:alphaOff val="0"/>
                <a:tint val="98000"/>
                <a:lumMod val="114000"/>
              </a:schemeClr>
            </a:gs>
            <a:gs pos="100000">
              <a:schemeClr val="accent2">
                <a:hueOff val="-332684"/>
                <a:satOff val="2054"/>
                <a:lumOff val="-2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Brief introduction to explain purpose of interview</a:t>
          </a:r>
        </a:p>
      </dsp:txBody>
      <dsp:txXfrm>
        <a:off x="3984701" y="635403"/>
        <a:ext cx="1618050" cy="970830"/>
      </dsp:txXfrm>
    </dsp:sp>
    <dsp:sp modelId="{B6FAF96F-5B80-4C88-9EFD-40A6BCE00A90}">
      <dsp:nvSpPr>
        <dsp:cNvPr id="0" name=""/>
        <dsp:cNvSpPr/>
      </dsp:nvSpPr>
      <dsp:spPr>
        <a:xfrm>
          <a:off x="1616250" y="2418080"/>
          <a:ext cx="345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849" y="45720"/>
              </a:lnTo>
            </a:path>
          </a:pathLst>
        </a:custGeom>
        <a:noFill/>
        <a:ln w="9525" cap="rnd" cmpd="sng" algn="ctr">
          <a:solidFill>
            <a:schemeClr val="accent2">
              <a:hueOff val="-570315"/>
              <a:satOff val="3521"/>
              <a:lumOff val="-5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1779763" y="2461939"/>
        <a:ext cx="18822" cy="3721"/>
      </dsp:txXfrm>
    </dsp:sp>
    <dsp:sp modelId="{95CF3A53-8B14-41B7-B630-59ABBBD409AF}">
      <dsp:nvSpPr>
        <dsp:cNvPr id="0" name=""/>
        <dsp:cNvSpPr/>
      </dsp:nvSpPr>
      <dsp:spPr>
        <a:xfrm>
          <a:off x="0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499026"/>
                <a:satOff val="3081"/>
                <a:lumOff val="-441"/>
                <a:alphaOff val="0"/>
                <a:tint val="98000"/>
                <a:lumMod val="114000"/>
              </a:schemeClr>
            </a:gs>
            <a:gs pos="100000">
              <a:schemeClr val="accent2">
                <a:hueOff val="-499026"/>
                <a:satOff val="3081"/>
                <a:lumOff val="-4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Obtain signed and dated written statement </a:t>
          </a:r>
        </a:p>
      </dsp:txBody>
      <dsp:txXfrm>
        <a:off x="0" y="1978384"/>
        <a:ext cx="1618050" cy="970830"/>
      </dsp:txXfrm>
    </dsp:sp>
    <dsp:sp modelId="{13348BAE-D475-4037-A099-41218D654CC1}">
      <dsp:nvSpPr>
        <dsp:cNvPr id="0" name=""/>
        <dsp:cNvSpPr/>
      </dsp:nvSpPr>
      <dsp:spPr>
        <a:xfrm>
          <a:off x="3610750" y="2418080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760420"/>
              <a:satOff val="4695"/>
              <a:lumOff val="-6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772222" y="2461939"/>
        <a:ext cx="18607" cy="3721"/>
      </dsp:txXfrm>
    </dsp:sp>
    <dsp:sp modelId="{C27DC8F1-86F4-413B-8E5C-5E0A072F1271}">
      <dsp:nvSpPr>
        <dsp:cNvPr id="0" name=""/>
        <dsp:cNvSpPr/>
      </dsp:nvSpPr>
      <dsp:spPr>
        <a:xfrm>
          <a:off x="1994499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Open-ended v. closed questions</a:t>
          </a:r>
        </a:p>
      </dsp:txBody>
      <dsp:txXfrm>
        <a:off x="1994499" y="1978384"/>
        <a:ext cx="1618050" cy="970830"/>
      </dsp:txXfrm>
    </dsp:sp>
    <dsp:sp modelId="{02E1AC84-9964-43F6-8739-5C7D3B7663C1}">
      <dsp:nvSpPr>
        <dsp:cNvPr id="0" name=""/>
        <dsp:cNvSpPr/>
      </dsp:nvSpPr>
      <dsp:spPr>
        <a:xfrm>
          <a:off x="813323" y="2947415"/>
          <a:ext cx="3980403" cy="341551"/>
        </a:xfrm>
        <a:custGeom>
          <a:avLst/>
          <a:gdLst/>
          <a:ahLst/>
          <a:cxnLst/>
          <a:rect l="0" t="0" r="0" b="0"/>
          <a:pathLst>
            <a:path>
              <a:moveTo>
                <a:pt x="3980403" y="0"/>
              </a:moveTo>
              <a:lnTo>
                <a:pt x="3980403" y="187875"/>
              </a:lnTo>
              <a:lnTo>
                <a:pt x="0" y="187875"/>
              </a:lnTo>
              <a:lnTo>
                <a:pt x="0" y="341551"/>
              </a:lnTo>
            </a:path>
          </a:pathLst>
        </a:custGeom>
        <a:noFill/>
        <a:ln w="9525" cap="rnd" cmpd="sng" algn="ctr">
          <a:solidFill>
            <a:schemeClr val="accent2">
              <a:hueOff val="-950525"/>
              <a:satOff val="5869"/>
              <a:lumOff val="-8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703580" y="3116330"/>
        <a:ext cx="199888" cy="3721"/>
      </dsp:txXfrm>
    </dsp:sp>
    <dsp:sp modelId="{EE9BD198-01B4-4346-84B6-13EA1BAA6F88}">
      <dsp:nvSpPr>
        <dsp:cNvPr id="0" name=""/>
        <dsp:cNvSpPr/>
      </dsp:nvSpPr>
      <dsp:spPr>
        <a:xfrm>
          <a:off x="3984701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831709"/>
                <a:satOff val="5135"/>
                <a:lumOff val="-735"/>
                <a:alphaOff val="0"/>
                <a:tint val="98000"/>
                <a:lumMod val="114000"/>
              </a:schemeClr>
            </a:gs>
            <a:gs pos="100000">
              <a:schemeClr val="accent2">
                <a:hueOff val="-831709"/>
                <a:satOff val="5135"/>
                <a:lumOff val="-7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Identify specifics (e.g., dates, locations, people)</a:t>
          </a:r>
        </a:p>
      </dsp:txBody>
      <dsp:txXfrm>
        <a:off x="3984701" y="1978384"/>
        <a:ext cx="1618050" cy="970830"/>
      </dsp:txXfrm>
    </dsp:sp>
    <dsp:sp modelId="{268A530B-8BAD-4C44-B9D1-36BA4067205A}">
      <dsp:nvSpPr>
        <dsp:cNvPr id="0" name=""/>
        <dsp:cNvSpPr/>
      </dsp:nvSpPr>
      <dsp:spPr>
        <a:xfrm>
          <a:off x="1620548" y="3761061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140630"/>
              <a:satOff val="7042"/>
              <a:lumOff val="-10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1782020" y="3804920"/>
        <a:ext cx="18607" cy="3721"/>
      </dsp:txXfrm>
    </dsp:sp>
    <dsp:sp modelId="{ACF73CA2-C087-44AC-9629-84C6DAFC46A5}">
      <dsp:nvSpPr>
        <dsp:cNvPr id="0" name=""/>
        <dsp:cNvSpPr/>
      </dsp:nvSpPr>
      <dsp:spPr>
        <a:xfrm>
          <a:off x="4298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998051"/>
                <a:satOff val="6162"/>
                <a:lumOff val="-882"/>
                <a:alphaOff val="0"/>
                <a:tint val="98000"/>
                <a:lumMod val="114000"/>
              </a:schemeClr>
            </a:gs>
            <a:gs pos="100000">
              <a:schemeClr val="accent2">
                <a:hueOff val="-998051"/>
                <a:satOff val="6162"/>
                <a:lumOff val="-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Take thorough notes (possibly third person in room)</a:t>
          </a:r>
        </a:p>
      </dsp:txBody>
      <dsp:txXfrm>
        <a:off x="4298" y="3321366"/>
        <a:ext cx="1618050" cy="970830"/>
      </dsp:txXfrm>
    </dsp:sp>
    <dsp:sp modelId="{C34FDD17-5F19-4AF0-978D-801BD4E0F0D9}">
      <dsp:nvSpPr>
        <dsp:cNvPr id="0" name=""/>
        <dsp:cNvSpPr/>
      </dsp:nvSpPr>
      <dsp:spPr>
        <a:xfrm>
          <a:off x="3610750" y="3761061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772222" y="3804920"/>
        <a:ext cx="18607" cy="3721"/>
      </dsp:txXfrm>
    </dsp:sp>
    <dsp:sp modelId="{3FA1F0D4-4A2D-4B2F-8B9C-677F3354B7A0}">
      <dsp:nvSpPr>
        <dsp:cNvPr id="0" name=""/>
        <dsp:cNvSpPr/>
      </dsp:nvSpPr>
      <dsp:spPr>
        <a:xfrm>
          <a:off x="1994499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164393"/>
                <a:satOff val="7189"/>
                <a:lumOff val="-1029"/>
                <a:alphaOff val="0"/>
                <a:tint val="98000"/>
                <a:lumMod val="114000"/>
              </a:schemeClr>
            </a:gs>
            <a:gs pos="100000">
              <a:schemeClr val="accent2">
                <a:hueOff val="-1164393"/>
                <a:satOff val="7189"/>
                <a:lumOff val="-10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Do not promise complete confidentiality</a:t>
          </a:r>
        </a:p>
      </dsp:txBody>
      <dsp:txXfrm>
        <a:off x="1994499" y="3321366"/>
        <a:ext cx="1618050" cy="970830"/>
      </dsp:txXfrm>
    </dsp:sp>
    <dsp:sp modelId="{0EC8418E-54D4-4C03-8EC5-6817AA2CA5B0}">
      <dsp:nvSpPr>
        <dsp:cNvPr id="0" name=""/>
        <dsp:cNvSpPr/>
      </dsp:nvSpPr>
      <dsp:spPr>
        <a:xfrm>
          <a:off x="3984701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Don’t offer your opinion</a:t>
          </a:r>
        </a:p>
      </dsp:txBody>
      <dsp:txXfrm>
        <a:off x="3984701" y="3321366"/>
        <a:ext cx="1618050" cy="9708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205CA-CA6D-4C5E-AF05-2431896D8FD4}">
      <dsp:nvSpPr>
        <dsp:cNvPr id="0" name=""/>
        <dsp:cNvSpPr/>
      </dsp:nvSpPr>
      <dsp:spPr>
        <a:xfrm>
          <a:off x="1660455" y="403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Interviews (complainant, respondent, witnesses)</a:t>
          </a:r>
        </a:p>
      </dsp:txBody>
      <dsp:txXfrm>
        <a:off x="1704999" y="44947"/>
        <a:ext cx="2445678" cy="1431772"/>
      </dsp:txXfrm>
    </dsp:sp>
    <dsp:sp modelId="{EC15384F-0B2B-44EF-A606-CAD6796A78C2}">
      <dsp:nvSpPr>
        <dsp:cNvPr id="0" name=""/>
        <dsp:cNvSpPr/>
      </dsp:nvSpPr>
      <dsp:spPr>
        <a:xfrm>
          <a:off x="4418282" y="446522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18282" y="572246"/>
        <a:ext cx="376159" cy="377174"/>
      </dsp:txXfrm>
    </dsp:sp>
    <dsp:sp modelId="{843C70B7-2C0F-4D9E-BADE-BC74534B0C23}">
      <dsp:nvSpPr>
        <dsp:cNvPr id="0" name=""/>
        <dsp:cNvSpPr/>
      </dsp:nvSpPr>
      <dsp:spPr>
        <a:xfrm>
          <a:off x="5209129" y="403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Personnel or student files</a:t>
          </a:r>
        </a:p>
      </dsp:txBody>
      <dsp:txXfrm>
        <a:off x="5253673" y="44947"/>
        <a:ext cx="2445678" cy="1431772"/>
      </dsp:txXfrm>
    </dsp:sp>
    <dsp:sp modelId="{99FD2A42-F844-4FAE-AE91-25B19477B4D2}">
      <dsp:nvSpPr>
        <dsp:cNvPr id="0" name=""/>
        <dsp:cNvSpPr/>
      </dsp:nvSpPr>
      <dsp:spPr>
        <a:xfrm rot="5400000">
          <a:off x="6207827" y="1698697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6287926" y="1744323"/>
        <a:ext cx="377174" cy="376159"/>
      </dsp:txXfrm>
    </dsp:sp>
    <dsp:sp modelId="{E95CCEF5-1344-40CD-86F1-9DDD77B41482}">
      <dsp:nvSpPr>
        <dsp:cNvPr id="0" name=""/>
        <dsp:cNvSpPr/>
      </dsp:nvSpPr>
      <dsp:spPr>
        <a:xfrm>
          <a:off x="5209129" y="2535170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Emails , social media, videos</a:t>
          </a:r>
        </a:p>
      </dsp:txBody>
      <dsp:txXfrm>
        <a:off x="5253673" y="2579714"/>
        <a:ext cx="2445678" cy="1431772"/>
      </dsp:txXfrm>
    </dsp:sp>
    <dsp:sp modelId="{9E957122-62E3-42CF-8F9F-E662872D6679}">
      <dsp:nvSpPr>
        <dsp:cNvPr id="0" name=""/>
        <dsp:cNvSpPr/>
      </dsp:nvSpPr>
      <dsp:spPr>
        <a:xfrm rot="10800000">
          <a:off x="4448699" y="2981289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609910" y="3107013"/>
        <a:ext cx="376159" cy="377174"/>
      </dsp:txXfrm>
    </dsp:sp>
    <dsp:sp modelId="{4F4EBE49-A5BA-4AED-954C-7064430074D0}">
      <dsp:nvSpPr>
        <dsp:cNvPr id="0" name=""/>
        <dsp:cNvSpPr/>
      </dsp:nvSpPr>
      <dsp:spPr>
        <a:xfrm>
          <a:off x="1660455" y="2535170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Law enforcement documentation</a:t>
          </a:r>
        </a:p>
      </dsp:txBody>
      <dsp:txXfrm>
        <a:off x="1704999" y="2579714"/>
        <a:ext cx="2445678" cy="14317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F38A-C5C4-4B52-BE7B-A15BC2E1614C}">
      <dsp:nvSpPr>
        <dsp:cNvPr id="0" name=""/>
        <dsp:cNvSpPr/>
      </dsp:nvSpPr>
      <dsp:spPr>
        <a:xfrm>
          <a:off x="0" y="30484"/>
          <a:ext cx="7993699" cy="1825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/>
            <a:t>No questions on Complainant’s prior sexual history or behavior unless: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/>
            <a:t>Offered to prove that someone other than Respondent committed the conduct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/>
            <a:t>If the evidence of specific incidents of prior sexual conduct between the Respondent and Complainant is offered to prove consent. </a:t>
          </a:r>
          <a:endParaRPr lang="en-US" sz="1600" b="1" kern="1200" dirty="0"/>
        </a:p>
      </dsp:txBody>
      <dsp:txXfrm>
        <a:off x="53464" y="83948"/>
        <a:ext cx="6107010" cy="1718467"/>
      </dsp:txXfrm>
    </dsp:sp>
    <dsp:sp modelId="{27679283-13F0-4898-B060-C1965E69864C}">
      <dsp:nvSpPr>
        <dsp:cNvPr id="0" name=""/>
        <dsp:cNvSpPr/>
      </dsp:nvSpPr>
      <dsp:spPr>
        <a:xfrm>
          <a:off x="1410652" y="2231038"/>
          <a:ext cx="7993699" cy="18253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/>
            <a:t>No seeking privilege information or records unless privilege is waived by party</a:t>
          </a:r>
          <a:endParaRPr lang="en-US" sz="2800" b="1" kern="1200" dirty="0"/>
        </a:p>
      </dsp:txBody>
      <dsp:txXfrm>
        <a:off x="1464116" y="2284502"/>
        <a:ext cx="5289611" cy="1718467"/>
      </dsp:txXfrm>
    </dsp:sp>
    <dsp:sp modelId="{5FAFBA88-6DF3-4C5A-BC34-A4F14FB59A6E}">
      <dsp:nvSpPr>
        <dsp:cNvPr id="0" name=""/>
        <dsp:cNvSpPr/>
      </dsp:nvSpPr>
      <dsp:spPr>
        <a:xfrm>
          <a:off x="6807192" y="1434963"/>
          <a:ext cx="1186506" cy="1186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74156" y="1434963"/>
        <a:ext cx="652578" cy="892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4ACA1-5915-48D3-B8E4-317EB935A853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8086-00CB-45EF-B5B6-94801659A288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Quid Pro Quo Harassment</a:t>
          </a:r>
        </a:p>
      </dsp:txBody>
      <dsp:txXfrm>
        <a:off x="397472" y="947936"/>
        <a:ext cx="2950338" cy="1831860"/>
      </dsp:txXfrm>
    </dsp:sp>
    <dsp:sp modelId="{4228BABE-F7AF-472D-BA12-1E990D737071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27448-1897-4FCB-8343-9FAA77669B9F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Hostile Environment </a:t>
          </a:r>
        </a:p>
      </dsp:txBody>
      <dsp:txXfrm>
        <a:off x="4142755" y="947936"/>
        <a:ext cx="2950338" cy="1831860"/>
      </dsp:txXfrm>
    </dsp:sp>
    <dsp:sp modelId="{E58A94F0-C7CE-451B-B942-0441E48182E3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1461-7350-4C42-A205-5F7CF8001C8C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Harassment under Violence Against </a:t>
          </a:r>
          <a:br>
            <a:rPr lang="en-US" sz="2400" kern="1200"/>
          </a:br>
          <a:r>
            <a:rPr lang="en-US" sz="2400" kern="1200"/>
            <a:t>Women Act &amp; Clery Act</a:t>
          </a:r>
        </a:p>
      </dsp:txBody>
      <dsp:txXfrm>
        <a:off x="7888039" y="947936"/>
        <a:ext cx="2950338" cy="18318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5CC6-332B-40D8-8C68-D693A2738E02}">
      <dsp:nvSpPr>
        <dsp:cNvPr id="0" name=""/>
        <dsp:cNvSpPr/>
      </dsp:nvSpPr>
      <dsp:spPr>
        <a:xfrm>
          <a:off x="0" y="495"/>
          <a:ext cx="9404352" cy="1158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A07B-24D5-4741-8CA8-B6689B8E5521}">
      <dsp:nvSpPr>
        <dsp:cNvPr id="0" name=""/>
        <dsp:cNvSpPr/>
      </dsp:nvSpPr>
      <dsp:spPr>
        <a:xfrm>
          <a:off x="350506" y="261202"/>
          <a:ext cx="637284" cy="637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7024F-5041-4A94-81AD-7197E29111CE}">
      <dsp:nvSpPr>
        <dsp:cNvPr id="0" name=""/>
        <dsp:cNvSpPr/>
      </dsp:nvSpPr>
      <dsp:spPr>
        <a:xfrm>
          <a:off x="1338296" y="495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Before investigative report is complete, </a:t>
          </a:r>
          <a:br>
            <a:rPr lang="en-US" sz="2100" kern="1200" dirty="0"/>
          </a:br>
          <a:r>
            <a:rPr lang="en-US" sz="2100" kern="1200" dirty="0"/>
            <a:t>provide evidence to both complainant and respondent </a:t>
          </a:r>
          <a:br>
            <a:rPr lang="en-US" sz="2100" kern="1200" dirty="0"/>
          </a:br>
          <a:r>
            <a:rPr lang="en-US" sz="2100" kern="1200" dirty="0"/>
            <a:t>(and their advisors) for review</a:t>
          </a:r>
        </a:p>
      </dsp:txBody>
      <dsp:txXfrm>
        <a:off x="1338296" y="495"/>
        <a:ext cx="8066055" cy="1158698"/>
      </dsp:txXfrm>
    </dsp:sp>
    <dsp:sp modelId="{2D957CCF-A31A-49FF-A792-147A14BCE85C}">
      <dsp:nvSpPr>
        <dsp:cNvPr id="0" name=""/>
        <dsp:cNvSpPr/>
      </dsp:nvSpPr>
      <dsp:spPr>
        <a:xfrm>
          <a:off x="0" y="1448867"/>
          <a:ext cx="9404352" cy="1158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2D4B-C52D-4814-8438-B46F2CC8A03D}">
      <dsp:nvSpPr>
        <dsp:cNvPr id="0" name=""/>
        <dsp:cNvSpPr/>
      </dsp:nvSpPr>
      <dsp:spPr>
        <a:xfrm>
          <a:off x="350506" y="1709574"/>
          <a:ext cx="637284" cy="637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3B687-8229-4152-89C0-8E8267912B3E}">
      <dsp:nvSpPr>
        <dsp:cNvPr id="0" name=""/>
        <dsp:cNvSpPr/>
      </dsp:nvSpPr>
      <dsp:spPr>
        <a:xfrm>
          <a:off x="1338296" y="1448867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Allow parties 10 days to submit written response</a:t>
          </a:r>
        </a:p>
      </dsp:txBody>
      <dsp:txXfrm>
        <a:off x="1338296" y="1448867"/>
        <a:ext cx="8066055" cy="1158698"/>
      </dsp:txXfrm>
    </dsp:sp>
    <dsp:sp modelId="{06151774-8EC4-428E-BEDF-B1F5FCE9F575}">
      <dsp:nvSpPr>
        <dsp:cNvPr id="0" name=""/>
        <dsp:cNvSpPr/>
      </dsp:nvSpPr>
      <dsp:spPr>
        <a:xfrm>
          <a:off x="0" y="2897240"/>
          <a:ext cx="9404352" cy="1158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DC794-6679-448C-A303-3E5C04011E71}">
      <dsp:nvSpPr>
        <dsp:cNvPr id="0" name=""/>
        <dsp:cNvSpPr/>
      </dsp:nvSpPr>
      <dsp:spPr>
        <a:xfrm>
          <a:off x="350506" y="3157947"/>
          <a:ext cx="637284" cy="637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1ABF1-A597-45F4-B2E1-2B381A307947}">
      <dsp:nvSpPr>
        <dsp:cNvPr id="0" name=""/>
        <dsp:cNvSpPr/>
      </dsp:nvSpPr>
      <dsp:spPr>
        <a:xfrm>
          <a:off x="1338296" y="2897240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Consider parties’ response prior to completion of report; more investigation may be needed</a:t>
          </a:r>
        </a:p>
      </dsp:txBody>
      <dsp:txXfrm>
        <a:off x="1338296" y="2897240"/>
        <a:ext cx="8066055" cy="11586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30FCE-ACA2-4940-A2B4-4D44B1C3B534}">
      <dsp:nvSpPr>
        <dsp:cNvPr id="0" name=""/>
        <dsp:cNvSpPr/>
      </dsp:nvSpPr>
      <dsp:spPr>
        <a:xfrm>
          <a:off x="1880870" y="1871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School districts must create an investigative report </a:t>
          </a:r>
          <a:br>
            <a:rPr lang="en-US" sz="1700" kern="1200" dirty="0"/>
          </a:br>
          <a:r>
            <a:rPr lang="en-US" sz="1700" kern="1200" dirty="0"/>
            <a:t>that “fairly summarizes relevant evidence”</a:t>
          </a:r>
        </a:p>
      </dsp:txBody>
      <dsp:txXfrm>
        <a:off x="1880870" y="1871"/>
        <a:ext cx="7523481" cy="969543"/>
      </dsp:txXfrm>
    </dsp:sp>
    <dsp:sp modelId="{4041F95A-E3E9-4BAD-8118-F8F4E589BEE8}">
      <dsp:nvSpPr>
        <dsp:cNvPr id="0" name=""/>
        <dsp:cNvSpPr/>
      </dsp:nvSpPr>
      <dsp:spPr>
        <a:xfrm>
          <a:off x="0" y="1871"/>
          <a:ext cx="1880870" cy="969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Create</a:t>
          </a:r>
        </a:p>
      </dsp:txBody>
      <dsp:txXfrm>
        <a:off x="0" y="1871"/>
        <a:ext cx="1880870" cy="969543"/>
      </dsp:txXfrm>
    </dsp:sp>
    <dsp:sp modelId="{40F417E4-E2BD-4949-9972-0695AA33A022}">
      <dsp:nvSpPr>
        <dsp:cNvPr id="0" name=""/>
        <dsp:cNvSpPr/>
      </dsp:nvSpPr>
      <dsp:spPr>
        <a:xfrm>
          <a:off x="1880870" y="1029587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543487"/>
            <a:satOff val="3482"/>
            <a:lumOff val="1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43487"/>
              <a:satOff val="3482"/>
              <a:lumOff val="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Send to each party investigative report 10 days </a:t>
          </a:r>
          <a:br>
            <a:rPr lang="en-US" sz="1700" kern="1200" dirty="0"/>
          </a:br>
          <a:r>
            <a:rPr lang="en-US" sz="1700" kern="1200" dirty="0"/>
            <a:t>prior to a determination of responsibility</a:t>
          </a:r>
        </a:p>
      </dsp:txBody>
      <dsp:txXfrm>
        <a:off x="1880870" y="1029587"/>
        <a:ext cx="7523481" cy="969543"/>
      </dsp:txXfrm>
    </dsp:sp>
    <dsp:sp modelId="{C29AC4DC-9004-41EB-A90E-93C56800AF6A}">
      <dsp:nvSpPr>
        <dsp:cNvPr id="0" name=""/>
        <dsp:cNvSpPr/>
      </dsp:nvSpPr>
      <dsp:spPr>
        <a:xfrm>
          <a:off x="0" y="1029587"/>
          <a:ext cx="1880870" cy="969543"/>
        </a:xfrm>
        <a:prstGeom prst="rect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9050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Send</a:t>
          </a:r>
        </a:p>
      </dsp:txBody>
      <dsp:txXfrm>
        <a:off x="0" y="1029587"/>
        <a:ext cx="1880870" cy="969543"/>
      </dsp:txXfrm>
    </dsp:sp>
    <dsp:sp modelId="{81B8004D-A041-451F-AD67-3C01860FF2BF}">
      <dsp:nvSpPr>
        <dsp:cNvPr id="0" name=""/>
        <dsp:cNvSpPr/>
      </dsp:nvSpPr>
      <dsp:spPr>
        <a:xfrm>
          <a:off x="1880870" y="2057303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1086975"/>
            <a:satOff val="6965"/>
            <a:lumOff val="3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86975"/>
              <a:satOff val="6965"/>
              <a:lumOff val="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Allow parties to review and respond to investigative report</a:t>
          </a:r>
        </a:p>
      </dsp:txBody>
      <dsp:txXfrm>
        <a:off x="1880870" y="2057303"/>
        <a:ext cx="7523481" cy="969543"/>
      </dsp:txXfrm>
    </dsp:sp>
    <dsp:sp modelId="{FBE2180B-1808-4B73-A4DE-B18BC683B60F}">
      <dsp:nvSpPr>
        <dsp:cNvPr id="0" name=""/>
        <dsp:cNvSpPr/>
      </dsp:nvSpPr>
      <dsp:spPr>
        <a:xfrm>
          <a:off x="0" y="2057303"/>
          <a:ext cx="1880870" cy="969543"/>
        </a:xfrm>
        <a:prstGeom prst="rect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9050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Allow</a:t>
          </a:r>
        </a:p>
      </dsp:txBody>
      <dsp:txXfrm>
        <a:off x="0" y="2057303"/>
        <a:ext cx="1880870" cy="969543"/>
      </dsp:txXfrm>
    </dsp:sp>
    <dsp:sp modelId="{6C0C2C47-9E07-4750-B547-4EE8A3289DAE}">
      <dsp:nvSpPr>
        <dsp:cNvPr id="0" name=""/>
        <dsp:cNvSpPr/>
      </dsp:nvSpPr>
      <dsp:spPr>
        <a:xfrm>
          <a:off x="1880870" y="3085019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Exchange of questions on behalf of decision-maker</a:t>
          </a:r>
        </a:p>
      </dsp:txBody>
      <dsp:txXfrm>
        <a:off x="1880870" y="3085019"/>
        <a:ext cx="7523481" cy="969543"/>
      </dsp:txXfrm>
    </dsp:sp>
    <dsp:sp modelId="{0D4A1A24-08F1-4BA5-A789-BC2A15259EAA}">
      <dsp:nvSpPr>
        <dsp:cNvPr id="0" name=""/>
        <dsp:cNvSpPr/>
      </dsp:nvSpPr>
      <dsp:spPr>
        <a:xfrm>
          <a:off x="0" y="3085019"/>
          <a:ext cx="1880870" cy="969543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Exchange</a:t>
          </a:r>
        </a:p>
      </dsp:txBody>
      <dsp:txXfrm>
        <a:off x="0" y="3085019"/>
        <a:ext cx="1880870" cy="9695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21924-99A6-4F5C-8D81-AA269A816B52}">
      <dsp:nvSpPr>
        <dsp:cNvPr id="0" name=""/>
        <dsp:cNvSpPr/>
      </dsp:nvSpPr>
      <dsp:spPr>
        <a:xfrm>
          <a:off x="0" y="194377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Allegations that potentially constituted sexual harassment</a:t>
          </a:r>
        </a:p>
      </dsp:txBody>
      <dsp:txXfrm>
        <a:off x="49154" y="243531"/>
        <a:ext cx="6397742" cy="908623"/>
      </dsp:txXfrm>
    </dsp:sp>
    <dsp:sp modelId="{95CD8640-E849-459A-9704-244E7B031BAC}">
      <dsp:nvSpPr>
        <dsp:cNvPr id="0" name=""/>
        <dsp:cNvSpPr/>
      </dsp:nvSpPr>
      <dsp:spPr>
        <a:xfrm>
          <a:off x="0" y="1253148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Findings of fact supporting determination</a:t>
          </a:r>
        </a:p>
      </dsp:txBody>
      <dsp:txXfrm>
        <a:off x="49154" y="1302302"/>
        <a:ext cx="6397742" cy="908623"/>
      </dsp:txXfrm>
    </dsp:sp>
    <dsp:sp modelId="{9C7FD254-449D-437E-831A-DEFFEDF13864}">
      <dsp:nvSpPr>
        <dsp:cNvPr id="0" name=""/>
        <dsp:cNvSpPr/>
      </dsp:nvSpPr>
      <dsp:spPr>
        <a:xfrm>
          <a:off x="0" y="2311920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Description of procedural steps taken since receipt of formal complaint (notifications to the parties, interviews, site visits, methods used to gather evidence)</a:t>
          </a:r>
        </a:p>
      </dsp:txBody>
      <dsp:txXfrm>
        <a:off x="49154" y="2361074"/>
        <a:ext cx="6397742" cy="908623"/>
      </dsp:txXfrm>
    </dsp:sp>
    <dsp:sp modelId="{6E1A0998-A25E-43CB-947F-7594AE4E805B}">
      <dsp:nvSpPr>
        <dsp:cNvPr id="0" name=""/>
        <dsp:cNvSpPr/>
      </dsp:nvSpPr>
      <dsp:spPr>
        <a:xfrm>
          <a:off x="0" y="3370691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Conclusions regarding application </a:t>
          </a:r>
          <a:br>
            <a:rPr lang="en-US" sz="1800" b="1" kern="1200" dirty="0"/>
          </a:br>
          <a:r>
            <a:rPr lang="en-US" sz="1800" b="1" kern="1200" dirty="0"/>
            <a:t>of BOE’s code of conduct to the facts</a:t>
          </a:r>
        </a:p>
      </dsp:txBody>
      <dsp:txXfrm>
        <a:off x="49154" y="3419845"/>
        <a:ext cx="6397742" cy="9086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CB88-74A8-45A3-9B5D-E2F3E904A250}">
      <dsp:nvSpPr>
        <dsp:cNvPr id="0" name=""/>
        <dsp:cNvSpPr/>
      </dsp:nvSpPr>
      <dsp:spPr>
        <a:xfrm>
          <a:off x="0" y="1890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Determination of responsibility as to each allegation and rationale for result</a:t>
          </a:r>
        </a:p>
      </dsp:txBody>
      <dsp:txXfrm>
        <a:off x="48547" y="237547"/>
        <a:ext cx="6398956" cy="897406"/>
      </dsp:txXfrm>
    </dsp:sp>
    <dsp:sp modelId="{A3FD48AC-F86A-4110-9158-A8D401E76234}">
      <dsp:nvSpPr>
        <dsp:cNvPr id="0" name=""/>
        <dsp:cNvSpPr/>
      </dsp:nvSpPr>
      <dsp:spPr>
        <a:xfrm>
          <a:off x="0" y="12555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Any discipline sanction imposed</a:t>
          </a:r>
        </a:p>
      </dsp:txBody>
      <dsp:txXfrm>
        <a:off x="48547" y="1304047"/>
        <a:ext cx="6398956" cy="897406"/>
      </dsp:txXfrm>
    </dsp:sp>
    <dsp:sp modelId="{C6851867-3EC0-4D59-AF07-93DF526763FB}">
      <dsp:nvSpPr>
        <dsp:cNvPr id="0" name=""/>
        <dsp:cNvSpPr/>
      </dsp:nvSpPr>
      <dsp:spPr>
        <a:xfrm>
          <a:off x="0" y="23220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Whether remedies will be provided </a:t>
          </a:r>
          <a:br>
            <a:rPr lang="en-US" sz="2500" kern="1200" dirty="0"/>
          </a:br>
          <a:r>
            <a:rPr lang="en-US" sz="2500" kern="1200" dirty="0"/>
            <a:t>to Complainant</a:t>
          </a:r>
        </a:p>
      </dsp:txBody>
      <dsp:txXfrm>
        <a:off x="48547" y="2370547"/>
        <a:ext cx="6398956" cy="897406"/>
      </dsp:txXfrm>
    </dsp:sp>
    <dsp:sp modelId="{EE1A5093-FA78-42CE-BD0A-380370BAFB58}">
      <dsp:nvSpPr>
        <dsp:cNvPr id="0" name=""/>
        <dsp:cNvSpPr/>
      </dsp:nvSpPr>
      <dsp:spPr>
        <a:xfrm>
          <a:off x="0" y="33885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BOE’s procedures and bases for appeal</a:t>
          </a:r>
        </a:p>
      </dsp:txBody>
      <dsp:txXfrm>
        <a:off x="48547" y="3437047"/>
        <a:ext cx="6398956" cy="8974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B52D3-CB30-460C-A355-D94661A8A2A7}">
      <dsp:nvSpPr>
        <dsp:cNvPr id="0" name=""/>
        <dsp:cNvSpPr/>
      </dsp:nvSpPr>
      <dsp:spPr>
        <a:xfrm>
          <a:off x="0" y="442799"/>
          <a:ext cx="6496050" cy="1797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Decision maker on appeal will issue written decision and reason for decision on appeal</a:t>
          </a:r>
        </a:p>
      </dsp:txBody>
      <dsp:txXfrm>
        <a:off x="87728" y="530527"/>
        <a:ext cx="6320594" cy="1621664"/>
      </dsp:txXfrm>
    </dsp:sp>
    <dsp:sp modelId="{51F5713E-737B-49EA-8849-719FF8E0E57D}">
      <dsp:nvSpPr>
        <dsp:cNvPr id="0" name=""/>
        <dsp:cNvSpPr/>
      </dsp:nvSpPr>
      <dsp:spPr>
        <a:xfrm>
          <a:off x="0" y="2332080"/>
          <a:ext cx="6496050" cy="179712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Result on appeal will be given to both parties at same time </a:t>
          </a:r>
        </a:p>
      </dsp:txBody>
      <dsp:txXfrm>
        <a:off x="87728" y="2419808"/>
        <a:ext cx="6320594" cy="162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6C94F-EF37-4AC6-9382-2D4B8F9A6447}">
      <dsp:nvSpPr>
        <dsp:cNvPr id="0" name=""/>
        <dsp:cNvSpPr/>
      </dsp:nvSpPr>
      <dsp:spPr>
        <a:xfrm>
          <a:off x="0" y="37530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/>
            <a:t>Sexual Assault </a:t>
          </a:r>
          <a:endParaRPr lang="en-US" sz="4300" b="1" kern="1200"/>
        </a:p>
      </dsp:txBody>
      <dsp:txXfrm>
        <a:off x="50347" y="87877"/>
        <a:ext cx="6395356" cy="930660"/>
      </dsp:txXfrm>
    </dsp:sp>
    <dsp:sp modelId="{891F2467-B070-4F8B-B723-2407341BDB41}">
      <dsp:nvSpPr>
        <dsp:cNvPr id="0" name=""/>
        <dsp:cNvSpPr/>
      </dsp:nvSpPr>
      <dsp:spPr>
        <a:xfrm>
          <a:off x="0" y="1192725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/>
            <a:t>Dating Violence</a:t>
          </a:r>
          <a:endParaRPr lang="en-US" sz="4300" b="1" kern="1200"/>
        </a:p>
      </dsp:txBody>
      <dsp:txXfrm>
        <a:off x="50347" y="1243072"/>
        <a:ext cx="6395356" cy="930660"/>
      </dsp:txXfrm>
    </dsp:sp>
    <dsp:sp modelId="{C3AE5404-2D8B-4D89-A005-B15906D5120D}">
      <dsp:nvSpPr>
        <dsp:cNvPr id="0" name=""/>
        <dsp:cNvSpPr/>
      </dsp:nvSpPr>
      <dsp:spPr>
        <a:xfrm>
          <a:off x="0" y="2347920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 dirty="0"/>
            <a:t>Domestic Violence</a:t>
          </a:r>
          <a:endParaRPr lang="en-US" sz="4300" b="1" kern="1200" dirty="0"/>
        </a:p>
      </dsp:txBody>
      <dsp:txXfrm>
        <a:off x="50347" y="2398267"/>
        <a:ext cx="6395356" cy="930660"/>
      </dsp:txXfrm>
    </dsp:sp>
    <dsp:sp modelId="{62B8A5DC-3F78-48BD-B2EF-EB0684E3BC8C}">
      <dsp:nvSpPr>
        <dsp:cNvPr id="0" name=""/>
        <dsp:cNvSpPr/>
      </dsp:nvSpPr>
      <dsp:spPr>
        <a:xfrm>
          <a:off x="0" y="3503115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/>
            <a:t>Stalking</a:t>
          </a:r>
          <a:endParaRPr lang="en-US" sz="4300" b="1" kern="1200"/>
        </a:p>
      </dsp:txBody>
      <dsp:txXfrm>
        <a:off x="50347" y="3553462"/>
        <a:ext cx="6395356" cy="93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4886-23E7-444B-AFE6-3EC8F95FC6FC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dirty="0"/>
            <a:t>Rape</a:t>
          </a:r>
          <a:endParaRPr lang="en-US" sz="3500" b="1" kern="1200" dirty="0"/>
        </a:p>
      </dsp:txBody>
      <dsp:txXfrm>
        <a:off x="0" y="117957"/>
        <a:ext cx="2938860" cy="1763316"/>
      </dsp:txXfrm>
    </dsp:sp>
    <dsp:sp modelId="{96AB3790-48EF-4887-B89F-2841025402D2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2">
            <a:hueOff val="-266147"/>
            <a:satOff val="1643"/>
            <a:lumOff val="-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/>
            <a:t>Sodomy</a:t>
          </a:r>
          <a:endParaRPr lang="en-US" sz="3500" b="1" kern="1200"/>
        </a:p>
      </dsp:txBody>
      <dsp:txXfrm>
        <a:off x="3232745" y="117957"/>
        <a:ext cx="2938860" cy="1763316"/>
      </dsp:txXfrm>
    </dsp:sp>
    <dsp:sp modelId="{ADED9483-771C-44DE-AE4B-BDA08CC82D4E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2">
            <a:hueOff val="-532294"/>
            <a:satOff val="3286"/>
            <a:lumOff val="-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dirty="0"/>
            <a:t>Sexual Assault with Object</a:t>
          </a:r>
          <a:endParaRPr lang="en-US" sz="3500" b="1" kern="1200" dirty="0"/>
        </a:p>
      </dsp:txBody>
      <dsp:txXfrm>
        <a:off x="6465492" y="117957"/>
        <a:ext cx="2938860" cy="1763316"/>
      </dsp:txXfrm>
    </dsp:sp>
    <dsp:sp modelId="{EB03996E-312D-4620-ACDE-729161EAF351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2">
            <a:hueOff val="-798441"/>
            <a:satOff val="4930"/>
            <a:lumOff val="-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/>
            <a:t>Fondling</a:t>
          </a:r>
          <a:endParaRPr lang="en-US" sz="3500" b="1" kern="1200"/>
        </a:p>
      </dsp:txBody>
      <dsp:txXfrm>
        <a:off x="0" y="2175159"/>
        <a:ext cx="2938860" cy="1763316"/>
      </dsp:txXfrm>
    </dsp:sp>
    <dsp:sp modelId="{D3DAB59B-8FFF-415C-AA25-8E554F350CC2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2">
            <a:hueOff val="-1064588"/>
            <a:satOff val="6573"/>
            <a:lumOff val="-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/>
            <a:t>Incest</a:t>
          </a:r>
          <a:endParaRPr lang="en-US" sz="3500" b="1" kern="1200"/>
        </a:p>
      </dsp:txBody>
      <dsp:txXfrm>
        <a:off x="3232746" y="2175160"/>
        <a:ext cx="2938860" cy="1763316"/>
      </dsp:txXfrm>
    </dsp:sp>
    <dsp:sp modelId="{BDB87F31-88CD-49D1-968C-44F797F3E257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/>
            <a:t>Statutory Rape</a:t>
          </a:r>
          <a:endParaRPr lang="en-US" sz="3500" b="1" kern="1200"/>
        </a:p>
      </dsp:txBody>
      <dsp:txXfrm>
        <a:off x="6465492" y="2175160"/>
        <a:ext cx="2938860" cy="1763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250D-6258-4959-9E67-C89C9CB26EF8}">
      <dsp:nvSpPr>
        <dsp:cNvPr id="0" name=""/>
        <dsp:cNvSpPr/>
      </dsp:nvSpPr>
      <dsp:spPr>
        <a:xfrm>
          <a:off x="965461" y="789"/>
          <a:ext cx="3558775" cy="21352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/>
            <a:t>Violence committed by a person who is or has been in a social relationship of a romantic or intimate nature with the victim </a:t>
          </a:r>
          <a:endParaRPr lang="en-US" sz="2300" b="1" kern="1200" dirty="0"/>
        </a:p>
      </dsp:txBody>
      <dsp:txXfrm>
        <a:off x="965461" y="789"/>
        <a:ext cx="3558775" cy="2135265"/>
      </dsp:txXfrm>
    </dsp:sp>
    <dsp:sp modelId="{FD040DBB-AB9F-43A8-A8AF-47896731AC0D}">
      <dsp:nvSpPr>
        <dsp:cNvPr id="0" name=""/>
        <dsp:cNvSpPr/>
      </dsp:nvSpPr>
      <dsp:spPr>
        <a:xfrm>
          <a:off x="4880114" y="789"/>
          <a:ext cx="3558775" cy="2135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/>
            <a:t>Existence of relationship determined based on consideration of the length, type, and frequency of interaction </a:t>
          </a:r>
          <a:endParaRPr lang="en-US" sz="2300" b="1" kern="1200" dirty="0"/>
        </a:p>
      </dsp:txBody>
      <dsp:txXfrm>
        <a:off x="4880114" y="789"/>
        <a:ext cx="3558775" cy="2135265"/>
      </dsp:txXfrm>
    </dsp:sp>
    <dsp:sp modelId="{06C910CD-FA95-42D6-B0FD-8F3108053B65}">
      <dsp:nvSpPr>
        <dsp:cNvPr id="0" name=""/>
        <dsp:cNvSpPr/>
      </dsp:nvSpPr>
      <dsp:spPr>
        <a:xfrm>
          <a:off x="965461" y="2491932"/>
          <a:ext cx="3558775" cy="21352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/>
            <a:t>Dating violence includes, but is not limited to, sexual or physical abuse or the threat of such abuse </a:t>
          </a:r>
          <a:endParaRPr lang="en-US" sz="2300" b="1" kern="1200"/>
        </a:p>
      </dsp:txBody>
      <dsp:txXfrm>
        <a:off x="965461" y="2491932"/>
        <a:ext cx="3558775" cy="2135265"/>
      </dsp:txXfrm>
    </dsp:sp>
    <dsp:sp modelId="{90E19AAD-4B46-4C4B-8345-111855008FE8}">
      <dsp:nvSpPr>
        <dsp:cNvPr id="0" name=""/>
        <dsp:cNvSpPr/>
      </dsp:nvSpPr>
      <dsp:spPr>
        <a:xfrm>
          <a:off x="4880114" y="2491932"/>
          <a:ext cx="3558775" cy="21352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/>
            <a:t>Dating violence does not include acts covered under the definition of domestic violence</a:t>
          </a:r>
          <a:endParaRPr lang="en-US" sz="2300" b="1" kern="1200"/>
        </a:p>
      </dsp:txBody>
      <dsp:txXfrm>
        <a:off x="4880114" y="2491932"/>
        <a:ext cx="3558775" cy="2135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193E-B59A-4F66-A3A9-FCBD3E3FB712}">
      <dsp:nvSpPr>
        <dsp:cNvPr id="0" name=""/>
        <dsp:cNvSpPr/>
      </dsp:nvSpPr>
      <dsp:spPr>
        <a:xfrm>
          <a:off x="0" y="167316"/>
          <a:ext cx="5614987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Adverse treatment in </a:t>
          </a:r>
          <a:br>
            <a:rPr lang="en-US" sz="2600" b="1" kern="1200" dirty="0"/>
          </a:br>
          <a:r>
            <a:rPr lang="en-US" sz="2600" b="1" kern="1200" dirty="0"/>
            <a:t>response to seeking </a:t>
          </a:r>
          <a:br>
            <a:rPr lang="en-US" sz="2600" b="1" kern="1200" dirty="0"/>
          </a:br>
          <a:r>
            <a:rPr lang="en-US" sz="2600" b="1" kern="1200" dirty="0"/>
            <a:t>protection under Title IX </a:t>
          </a:r>
        </a:p>
      </dsp:txBody>
      <dsp:txXfrm>
        <a:off x="69794" y="237110"/>
        <a:ext cx="5475399" cy="1290152"/>
      </dsp:txXfrm>
    </dsp:sp>
    <dsp:sp modelId="{B9889635-60DF-4673-B5E7-41C971385765}">
      <dsp:nvSpPr>
        <dsp:cNvPr id="0" name=""/>
        <dsp:cNvSpPr/>
      </dsp:nvSpPr>
      <dsp:spPr>
        <a:xfrm>
          <a:off x="0" y="1671936"/>
          <a:ext cx="5614987" cy="1429740"/>
        </a:xfrm>
        <a:prstGeom prst="round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May be independent basis for charge or litigation</a:t>
          </a:r>
        </a:p>
      </dsp:txBody>
      <dsp:txXfrm>
        <a:off x="69794" y="1741730"/>
        <a:ext cx="5475399" cy="1290152"/>
      </dsp:txXfrm>
    </dsp:sp>
    <dsp:sp modelId="{70EA9354-6B75-48B1-A97E-C643E81E6BE5}">
      <dsp:nvSpPr>
        <dsp:cNvPr id="0" name=""/>
        <dsp:cNvSpPr/>
      </dsp:nvSpPr>
      <dsp:spPr>
        <a:xfrm>
          <a:off x="0" y="3176556"/>
          <a:ext cx="5614987" cy="1429740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Examples include harassment in educational program, discipline, </a:t>
          </a:r>
          <a:br>
            <a:rPr lang="en-US" sz="2600" b="1" kern="1200" dirty="0"/>
          </a:br>
          <a:r>
            <a:rPr lang="en-US" sz="2600" b="1" kern="1200" dirty="0"/>
            <a:t>or denial of participation </a:t>
          </a:r>
        </a:p>
      </dsp:txBody>
      <dsp:txXfrm>
        <a:off x="69794" y="3246350"/>
        <a:ext cx="5475399" cy="129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79F7B-449E-422B-B6FB-ECD0FF221FFF}">
      <dsp:nvSpPr>
        <dsp:cNvPr id="0" name=""/>
        <dsp:cNvSpPr/>
      </dsp:nvSpPr>
      <dsp:spPr>
        <a:xfrm>
          <a:off x="0" y="21916"/>
          <a:ext cx="6496050" cy="21848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/>
            <a:t>Report</a:t>
          </a:r>
        </a:p>
      </dsp:txBody>
      <dsp:txXfrm>
        <a:off x="106657" y="128573"/>
        <a:ext cx="6282736" cy="1971569"/>
      </dsp:txXfrm>
    </dsp:sp>
    <dsp:sp modelId="{8A894BE2-E36B-4443-A4F6-C305224B1ABE}">
      <dsp:nvSpPr>
        <dsp:cNvPr id="0" name=""/>
        <dsp:cNvSpPr/>
      </dsp:nvSpPr>
      <dsp:spPr>
        <a:xfrm>
          <a:off x="0" y="2365200"/>
          <a:ext cx="6496050" cy="2184883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/>
            <a:t>Formal Written Complaint </a:t>
          </a:r>
        </a:p>
      </dsp:txBody>
      <dsp:txXfrm>
        <a:off x="106657" y="2471857"/>
        <a:ext cx="6282736" cy="1971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0D9A-7F5E-41D8-AFC0-5FB01ADE2C2B}">
      <dsp:nvSpPr>
        <dsp:cNvPr id="0" name=""/>
        <dsp:cNvSpPr/>
      </dsp:nvSpPr>
      <dsp:spPr>
        <a:xfrm>
          <a:off x="0" y="15187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“Actual knowledge” is notice of sexual harassment or allegations of sexual harassment to </a:t>
          </a:r>
          <a:r>
            <a:rPr lang="en-US" sz="2500" b="1" u="sng" kern="1200"/>
            <a:t>any district employee</a:t>
          </a:r>
          <a:endParaRPr lang="en-US" sz="2500" kern="1200"/>
        </a:p>
      </dsp:txBody>
      <dsp:txXfrm>
        <a:off x="67110" y="218985"/>
        <a:ext cx="6361830" cy="1240530"/>
      </dsp:txXfrm>
    </dsp:sp>
    <dsp:sp modelId="{017BAC2D-80FC-4378-8976-8A969417D7FB}">
      <dsp:nvSpPr>
        <dsp:cNvPr id="0" name=""/>
        <dsp:cNvSpPr/>
      </dsp:nvSpPr>
      <dsp:spPr>
        <a:xfrm>
          <a:off x="0" y="159862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Any person may REPROT sexual discrimination (alleged victim </a:t>
          </a:r>
          <a:br>
            <a:rPr lang="en-US" sz="2500" kern="1200" dirty="0"/>
          </a:br>
          <a:r>
            <a:rPr lang="en-US" sz="2500" kern="1200" dirty="0"/>
            <a:t>or any third party)</a:t>
          </a:r>
        </a:p>
      </dsp:txBody>
      <dsp:txXfrm>
        <a:off x="67110" y="1665735"/>
        <a:ext cx="6361830" cy="1240530"/>
      </dsp:txXfrm>
    </dsp:sp>
    <dsp:sp modelId="{44032A9A-6DC3-40CA-84DC-3DC0FDDA0C55}">
      <dsp:nvSpPr>
        <dsp:cNvPr id="0" name=""/>
        <dsp:cNvSpPr/>
      </dsp:nvSpPr>
      <dsp:spPr>
        <a:xfrm>
          <a:off x="0" y="304537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Report to Title IX Coordinator </a:t>
          </a:r>
          <a:br>
            <a:rPr lang="en-US" sz="2500" kern="1200" dirty="0"/>
          </a:br>
          <a:r>
            <a:rPr lang="en-US" sz="2500" kern="1200" dirty="0"/>
            <a:t>in person, by mail, phone, or email</a:t>
          </a:r>
        </a:p>
      </dsp:txBody>
      <dsp:txXfrm>
        <a:off x="67110" y="3112485"/>
        <a:ext cx="6361830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0D93-EE9C-484A-9CC7-050FA24F2982}">
      <dsp:nvSpPr>
        <dsp:cNvPr id="0" name=""/>
        <dsp:cNvSpPr/>
      </dsp:nvSpPr>
      <dsp:spPr>
        <a:xfrm>
          <a:off x="7940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Contact</a:t>
          </a:r>
        </a:p>
      </dsp:txBody>
      <dsp:txXfrm>
        <a:off x="180315" y="541149"/>
        <a:ext cx="1570524" cy="574582"/>
      </dsp:txXfrm>
    </dsp:sp>
    <dsp:sp modelId="{140CCE81-7486-4A49-A827-F5D29853F465}">
      <dsp:nvSpPr>
        <dsp:cNvPr id="0" name=""/>
        <dsp:cNvSpPr/>
      </dsp:nvSpPr>
      <dsp:spPr>
        <a:xfrm>
          <a:off x="7940" y="1115732"/>
          <a:ext cx="1742900" cy="23995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Promptly Contact </a:t>
          </a:r>
          <a:br>
            <a:rPr lang="en-US" sz="1800" kern="1200" dirty="0"/>
          </a:br>
          <a:r>
            <a:rPr lang="en-US" sz="1800" kern="1200" dirty="0"/>
            <a:t>Title IX Coordinator and Complainant</a:t>
          </a:r>
          <a:br>
            <a:rPr lang="en-US" sz="1800" kern="1200" dirty="0"/>
          </a:br>
          <a:endParaRPr lang="en-US" sz="1800" kern="1200" dirty="0"/>
        </a:p>
      </dsp:txBody>
      <dsp:txXfrm>
        <a:off x="7940" y="1115732"/>
        <a:ext cx="1742900" cy="2399551"/>
      </dsp:txXfrm>
    </dsp:sp>
    <dsp:sp modelId="{F3113376-CDAF-4523-B3D9-BFAAA7320094}">
      <dsp:nvSpPr>
        <dsp:cNvPr id="0" name=""/>
        <dsp:cNvSpPr/>
      </dsp:nvSpPr>
      <dsp:spPr>
        <a:xfrm>
          <a:off x="1876239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Discuss</a:t>
          </a:r>
        </a:p>
      </dsp:txBody>
      <dsp:txXfrm>
        <a:off x="2048614" y="541149"/>
        <a:ext cx="1570524" cy="574582"/>
      </dsp:txXfrm>
    </dsp:sp>
    <dsp:sp modelId="{08040AAB-1A2E-4A04-9FEC-F7EA46719FB7}">
      <dsp:nvSpPr>
        <dsp:cNvPr id="0" name=""/>
        <dsp:cNvSpPr/>
      </dsp:nvSpPr>
      <dsp:spPr>
        <a:xfrm>
          <a:off x="1876239" y="1115732"/>
          <a:ext cx="1742900" cy="23995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Discuss availability of supportive measures</a:t>
          </a:r>
        </a:p>
      </dsp:txBody>
      <dsp:txXfrm>
        <a:off x="1876239" y="1115732"/>
        <a:ext cx="1742900" cy="2399551"/>
      </dsp:txXfrm>
    </dsp:sp>
    <dsp:sp modelId="{EDD0E221-D1B9-4710-8E6C-A80961B9A602}">
      <dsp:nvSpPr>
        <dsp:cNvPr id="0" name=""/>
        <dsp:cNvSpPr/>
      </dsp:nvSpPr>
      <dsp:spPr>
        <a:xfrm>
          <a:off x="3744538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Consider</a:t>
          </a:r>
        </a:p>
      </dsp:txBody>
      <dsp:txXfrm>
        <a:off x="3916913" y="541149"/>
        <a:ext cx="1570524" cy="574582"/>
      </dsp:txXfrm>
    </dsp:sp>
    <dsp:sp modelId="{E850EFE0-7222-43B6-9F22-089153217E31}">
      <dsp:nvSpPr>
        <dsp:cNvPr id="0" name=""/>
        <dsp:cNvSpPr/>
      </dsp:nvSpPr>
      <dsp:spPr>
        <a:xfrm>
          <a:off x="3744538" y="1115732"/>
          <a:ext cx="1742900" cy="23995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Consider wishes for supportive measures</a:t>
          </a:r>
        </a:p>
      </dsp:txBody>
      <dsp:txXfrm>
        <a:off x="3744538" y="1115732"/>
        <a:ext cx="1742900" cy="2399551"/>
      </dsp:txXfrm>
    </dsp:sp>
    <dsp:sp modelId="{F86E9527-D5A6-42CB-AFDE-CC02EFB97533}">
      <dsp:nvSpPr>
        <dsp:cNvPr id="0" name=""/>
        <dsp:cNvSpPr/>
      </dsp:nvSpPr>
      <dsp:spPr>
        <a:xfrm>
          <a:off x="5612837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Inform</a:t>
          </a:r>
        </a:p>
      </dsp:txBody>
      <dsp:txXfrm>
        <a:off x="5785212" y="541149"/>
        <a:ext cx="1570524" cy="574582"/>
      </dsp:txXfrm>
    </dsp:sp>
    <dsp:sp modelId="{067F4D55-3C8B-4155-B865-011E5B880FF8}">
      <dsp:nvSpPr>
        <dsp:cNvPr id="0" name=""/>
        <dsp:cNvSpPr/>
      </dsp:nvSpPr>
      <dsp:spPr>
        <a:xfrm>
          <a:off x="5612837" y="1115732"/>
          <a:ext cx="1742900" cy="23995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Inform of availability of supportive measures with or without filing of formal complaint</a:t>
          </a:r>
        </a:p>
      </dsp:txBody>
      <dsp:txXfrm>
        <a:off x="5612837" y="1115732"/>
        <a:ext cx="1742900" cy="2399551"/>
      </dsp:txXfrm>
    </dsp:sp>
    <dsp:sp modelId="{F451E7C7-5CC4-4765-8541-E083AEB1CA8A}">
      <dsp:nvSpPr>
        <dsp:cNvPr id="0" name=""/>
        <dsp:cNvSpPr/>
      </dsp:nvSpPr>
      <dsp:spPr>
        <a:xfrm>
          <a:off x="7481136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Explain</a:t>
          </a:r>
        </a:p>
      </dsp:txBody>
      <dsp:txXfrm>
        <a:off x="7653511" y="541149"/>
        <a:ext cx="1570524" cy="574582"/>
      </dsp:txXfrm>
    </dsp:sp>
    <dsp:sp modelId="{BCB6BA97-82F8-452F-A227-C592F02F0518}">
      <dsp:nvSpPr>
        <dsp:cNvPr id="0" name=""/>
        <dsp:cNvSpPr/>
      </dsp:nvSpPr>
      <dsp:spPr>
        <a:xfrm>
          <a:off x="7481136" y="1115732"/>
          <a:ext cx="1742900" cy="239955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Explain process for filing formal complaint</a:t>
          </a:r>
        </a:p>
      </dsp:txBody>
      <dsp:txXfrm>
        <a:off x="7481136" y="1115732"/>
        <a:ext cx="1742900" cy="239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B5EFBB-99B0-4C67-86CF-A259AF088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7315200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2025 Title IX Training  </a:t>
            </a:r>
            <a:r>
              <a:rPr lang="en-US" sz="1400" dirty="0"/>
              <a:t>| K12 Educators &amp; Administrators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9A171-97E8-4CC1-964F-DE60FB455C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9710" y="9119173"/>
            <a:ext cx="3010873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l">
              <a:defRPr sz="1200"/>
            </a:lvl1pPr>
          </a:lstStyle>
          <a:p>
            <a:r>
              <a:rPr lang="en-US" sz="1600" dirty="0"/>
              <a:t>© Mickes O’Toole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CF19-2557-44FF-8D92-80919C73F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010873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r">
              <a:defRPr sz="1200"/>
            </a:lvl1pPr>
          </a:lstStyle>
          <a:p>
            <a:fld id="{A56CC059-BA77-4AAE-875F-4EAA2429F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88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3453A05-477E-4060-835D-0DF8BE7C9462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380D9E7-ABC7-45BD-96B8-D5CB20579E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12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3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4477-B1B7-48D3-879F-B3CC49ECD46A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82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060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7299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4136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299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3167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E5C5-E929-4B4C-A47C-FC179335D448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8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956D-B12E-45F3-A443-DA7B78886EF7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DC02-964E-407D-8CA4-D1D51EDC4A22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2821-41AB-4C1E-8228-54F2AF07B04F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1ACE-E518-47CF-84DE-AB9B13B35E13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2728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F3F1-D4A8-44B7-B505-AE2E47BD0277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6D2E-738C-419E-974E-3EF7EBDEC635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3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D8B-5D52-4F5D-9789-54602E90237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9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593-B41F-41C3-B080-0C9151777EA5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5767F9-E318-4265-8892-B808CBFB67B9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94" y="1063416"/>
            <a:ext cx="6034406" cy="481173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/>
            </a:r>
            <a:br>
              <a:rPr lang="en-US" sz="6600" dirty="0"/>
            </a:br>
            <a:r>
              <a:rPr lang="en-US" sz="6600" b="1" dirty="0"/>
              <a:t> Title IX Training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F62E7-332F-4362-8E00-667DA5713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r>
              <a:rPr lang="en-US" b="1" dirty="0"/>
              <a:t>Natalie Hoernschemeyer</a:t>
            </a:r>
          </a:p>
          <a:p>
            <a:endParaRPr lang="en-US" b="1" dirty="0"/>
          </a:p>
          <a:p>
            <a:r>
              <a:rPr lang="en-US" b="1" dirty="0"/>
              <a:t>Grant Wiens</a:t>
            </a:r>
          </a:p>
          <a:p>
            <a:endParaRPr lang="en-US" b="1" dirty="0"/>
          </a:p>
          <a:p>
            <a:r>
              <a:rPr lang="en-US" dirty="0"/>
              <a:t>September 24, 2025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7156-7C01-468D-AA6C-A55795C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3900" b="1" dirty="0">
                <a:solidFill>
                  <a:srgbClr val="FFFFFF"/>
                </a:solidFill>
              </a:rPr>
              <a:t>Domestic Violence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96637-B1E9-4130-91F3-BAFE7FC0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DAB9-7DF7-4C8B-A165-E54DADF1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934720"/>
            <a:ext cx="5919503" cy="51820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Felony or misdemeanor committed by: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Current or former spouse or intimate partner of the victim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Person with whom the victim shares a child in common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Person who is cohabitating with or has cohabitated with the victim as a spouse or intimate partner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Person similarly situated to a spouse of the victim under the domestic or family violence laws of Missouri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Person against an adult or youth victim who is protected from that person's acts under the domestic or family violence laws of Missouri</a:t>
            </a:r>
          </a:p>
        </p:txBody>
      </p:sp>
    </p:spTree>
    <p:extLst>
      <p:ext uri="{BB962C8B-B14F-4D97-AF65-F5344CB8AC3E}">
        <p14:creationId xmlns:p14="http://schemas.microsoft.com/office/powerpoint/2010/main" val="270411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183F-07EE-4A2F-A3B3-FAD10C25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b="1" dirty="0"/>
              <a:t>Stalking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560F-9FD8-48B0-AC4C-3EE6314A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dirty="0"/>
              <a:t>Engaging in a course of conduct directed at a specific person that would cause a reasonable person to fear for his or her safety or the safety of others or suffer substantial emotional distress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CD188-1FD7-451B-8AA7-D8E9630C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C2DFB7-5186-4D49-B5A6-99BDF443A4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8E46F046-D267-4952-A9CF-D2E73187A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Irritant">
            <a:extLst>
              <a:ext uri="{FF2B5EF4-FFF2-40B4-BE49-F238E27FC236}">
                <a16:creationId xmlns:a16="http://schemas.microsoft.com/office/drawing/2014/main" id="{10E90D7B-3F39-0B2D-87B7-2A60888F9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689" y="1272230"/>
            <a:ext cx="4163991" cy="4163991"/>
          </a:xfrm>
          <a:prstGeom prst="rect">
            <a:avLst/>
          </a:prstGeom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0BCBBE0-549F-4678-BF52-43A69367C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5A61E-F0A6-46B7-8D0E-32B7B2D6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400005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86748-27A3-41AE-BF23-2AC70E1C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b="1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214E-BAAC-479B-A7F6-A89140EA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804672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In an educational program or activity - locations, events, or circumstances over which the school district exercised substantial control over both the Respondent and the context in which the sexual harassment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6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A446B6-2204-48B8-A7C5-606E45BCA1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A7854-0D68-4D26-9876-13A95369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1"/>
            <a:ext cx="3505495" cy="4773612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Retaliation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F70932-2C39-4BA6-AA08-EF3AD899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0FD39269-4644-4CAE-8A56-899A62A9C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302A5-B07A-48BB-9A56-89192DCCA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5E322-2EB4-4C52-A22A-75388456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3861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30F584-53A1-8BD3-5765-A6DFC44A4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6833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43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/>
              <a:t>Response to Report of Sexual Harassment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162B-4F50-4981-9C22-AE8D0A9E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377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5E153-8C0C-4BE2-B24C-E9812E1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361108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What is the difference?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074D1-E51F-414C-A520-364CEF0B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CDC459-4935-3E1E-EE5F-9EF72A89C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43149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74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B6FE8-F41E-467C-BEA4-484848D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3397332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EBEBEB"/>
                </a:solidFill>
              </a:rPr>
              <a:t>Report of Actual Knowledge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BCB5E-AC77-483E-96F6-4DEE4237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ECFA652-C287-B2AB-E676-97382C768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4303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0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6FE8-F41E-467C-BEA4-484848D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/>
              <a:t>Response after a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BCB5E-AC77-483E-96F6-4DEE4237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6E7A83-7221-7ABA-7446-F6F1C73F4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8969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96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Supportive measures</a:t>
            </a:r>
            <a:endParaRPr lang="en-US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A1320A-6831-00A0-1634-C3DDD4B37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63773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18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452718"/>
            <a:ext cx="9777702" cy="995082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EXAMPLES of Supportive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CD507F-20AB-4478-AF54-A938D612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9838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6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BE7F4-7A13-4560-8ECE-7BF56546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DE055-F4AD-41B1-8D1E-8622F39B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F72D5DB-59D2-2686-158E-5FCD9A680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248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5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452718"/>
            <a:ext cx="9806994" cy="140053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More EXAMPLES of </a:t>
            </a:r>
            <a:br>
              <a:rPr lang="en-US" sz="3200" b="1" dirty="0"/>
            </a:br>
            <a:r>
              <a:rPr lang="en-US" sz="3200" b="1" dirty="0"/>
              <a:t>Supportive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CD507F-20AB-4478-AF54-A938D612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9932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17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/>
              <a:t>Response to Formal Complaint of Sexual Harassment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162B-4F50-4981-9C22-AE8D0A9E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492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5EC50-A346-473F-A4F5-D25841CF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rgbClr val="FFFFFF"/>
                </a:solidFill>
              </a:rPr>
              <a:t>FORMAL COMPLAINT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562E-57B5-41B9-93F3-DC297FC5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D1B2-D427-4A7F-98C0-EAA1E197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558140"/>
            <a:ext cx="5919503" cy="5558601"/>
          </a:xfrm>
        </p:spPr>
        <p:txBody>
          <a:bodyPr>
            <a:noAutofit/>
          </a:bodyPr>
          <a:lstStyle/>
          <a:p>
            <a:r>
              <a:rPr lang="en-US" sz="3200" dirty="0"/>
              <a:t>Written &amp; Signed by Complainant, Parent, Legal Guardian, or </a:t>
            </a:r>
            <a:br>
              <a:rPr lang="en-US" sz="3200" dirty="0"/>
            </a:br>
            <a:r>
              <a:rPr lang="en-US" sz="3200" dirty="0"/>
              <a:t>Title IX Coordinator</a:t>
            </a:r>
          </a:p>
          <a:p>
            <a:r>
              <a:rPr lang="en-US" sz="3200" dirty="0"/>
              <a:t>No other third party can file formal complaint</a:t>
            </a:r>
          </a:p>
          <a:p>
            <a:r>
              <a:rPr lang="en-US" sz="3200" dirty="0"/>
              <a:t>Description of allegation </a:t>
            </a:r>
            <a:br>
              <a:rPr lang="en-US" sz="3200" dirty="0"/>
            </a:br>
            <a:r>
              <a:rPr lang="en-US" sz="3200" dirty="0"/>
              <a:t>(date, location, witnesses)</a:t>
            </a:r>
          </a:p>
          <a:p>
            <a:r>
              <a:rPr lang="en-US" sz="3200" dirty="0"/>
              <a:t>As practical, in Complainant’s words</a:t>
            </a:r>
          </a:p>
        </p:txBody>
      </p:sp>
    </p:spTree>
    <p:extLst>
      <p:ext uri="{BB962C8B-B14F-4D97-AF65-F5344CB8AC3E}">
        <p14:creationId xmlns:p14="http://schemas.microsoft.com/office/powerpoint/2010/main" val="82256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AA0B-59CF-419A-AFD1-513F4372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49680"/>
            <a:ext cx="6561171" cy="4867061"/>
          </a:xfrm>
        </p:spPr>
        <p:txBody>
          <a:bodyPr>
            <a:noAutofit/>
          </a:bodyPr>
          <a:lstStyle/>
          <a:p>
            <a:r>
              <a:rPr lang="en-US" sz="2800" dirty="0"/>
              <a:t>Parties may have an advisor present during interviews</a:t>
            </a:r>
          </a:p>
          <a:p>
            <a:r>
              <a:rPr lang="en-US" sz="2800" dirty="0"/>
              <a:t>Advisor receives notices and reports </a:t>
            </a:r>
          </a:p>
          <a:p>
            <a:r>
              <a:rPr lang="en-US" sz="2800" dirty="0"/>
              <a:t>Advisor may be an attorney </a:t>
            </a:r>
          </a:p>
          <a:p>
            <a:r>
              <a:rPr lang="en-US" sz="2800" dirty="0"/>
              <a:t>Advisor does not engage </a:t>
            </a:r>
            <a:br>
              <a:rPr lang="en-US" sz="2800" dirty="0"/>
            </a:br>
            <a:r>
              <a:rPr lang="en-US" sz="2800" dirty="0"/>
              <a:t>in argument/interrogation </a:t>
            </a:r>
            <a:br>
              <a:rPr lang="en-US" sz="2800" dirty="0"/>
            </a:br>
            <a:r>
              <a:rPr lang="en-US" sz="2800" dirty="0"/>
              <a:t>during interviews</a:t>
            </a:r>
          </a:p>
          <a:p>
            <a:r>
              <a:rPr lang="en-US" sz="2800" dirty="0"/>
              <a:t>School district not required </a:t>
            </a:r>
            <a:br>
              <a:rPr lang="en-US" sz="2800" dirty="0"/>
            </a:br>
            <a:r>
              <a:rPr lang="en-US" sz="2800" dirty="0"/>
              <a:t>to provide advisor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61986-D6E1-4B8D-B00E-5C8457F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Advisor</a:t>
            </a:r>
          </a:p>
        </p:txBody>
      </p:sp>
    </p:spTree>
    <p:extLst>
      <p:ext uri="{BB962C8B-B14F-4D97-AF65-F5344CB8AC3E}">
        <p14:creationId xmlns:p14="http://schemas.microsoft.com/office/powerpoint/2010/main" val="94403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48DF8-31EF-4222-872B-C776D7D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Who should investigate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860F50-7D8A-2695-3471-EB3989A74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4966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Investigation Process after a Formal Complaint is Filed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589AE-7C1B-4A78-8071-B71CE898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817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4BFC3-7943-43C0-B4C3-19B7775C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Prompt &amp; Serious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890A25-2B98-5734-B8CF-6F98BAC1E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5433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72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9C10-9786-457A-A45F-1B4C5EC7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Overview of Process for</a:t>
            </a:r>
            <a:br>
              <a:rPr lang="en-US" b="1" dirty="0"/>
            </a:br>
            <a:r>
              <a:rPr lang="en-US" b="1" dirty="0"/>
              <a:t>Formal Complaint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9273C9-77BD-4624-B031-A2FAD82CB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0590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9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3516-0C87-4079-8955-92EB1DD6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Written Notice </a:t>
            </a:r>
            <a:br>
              <a:rPr lang="en-US" b="1" dirty="0"/>
            </a:br>
            <a:r>
              <a:rPr lang="en-US" b="1" dirty="0"/>
              <a:t>of Formal Complaint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2B6EB7-2876-8550-2A86-123FF5B3A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0546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7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348A6-7FC4-47DE-9ED8-23375758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Mandatory dismissal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2BAB-8346-4814-8FA2-3C977A29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If conduct alleged would not constitute sexual harassment </a:t>
            </a:r>
            <a:br>
              <a:rPr lang="en-US" dirty="0"/>
            </a:br>
            <a:r>
              <a:rPr lang="en-US" dirty="0"/>
              <a:t>even if proved</a:t>
            </a:r>
          </a:p>
          <a:p>
            <a:endParaRPr lang="en-US" dirty="0"/>
          </a:p>
          <a:p>
            <a:r>
              <a:rPr lang="en-US" dirty="0"/>
              <a:t>Did not occur in school district’s education program or activity</a:t>
            </a:r>
          </a:p>
          <a:p>
            <a:endParaRPr lang="en-US" dirty="0"/>
          </a:p>
          <a:p>
            <a:r>
              <a:rPr lang="en-US" dirty="0"/>
              <a:t>Did not occur against a person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0898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28380-E9C5-4DCE-B5C1-4AA895BF65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5D28D-C2E2-4760-9A13-C5F71FE751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95C4B-8CD5-40DB-8530-565CC0896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050BCC-0CE3-4398-8A11-7F2AFE718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054B8B-C60C-495C-AAFE-111588B9A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9D5DA-715D-4E43-8DCA-4E316EF4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333500"/>
            <a:ext cx="2914380" cy="4191000"/>
          </a:xfrm>
        </p:spPr>
        <p:txBody>
          <a:bodyPr anchor="ctr"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07" y="1333500"/>
            <a:ext cx="6240580" cy="4191000"/>
          </a:xfrm>
        </p:spPr>
        <p:txBody>
          <a:bodyPr anchor="ctr">
            <a:normAutofit/>
          </a:bodyPr>
          <a:lstStyle/>
          <a:p>
            <a:r>
              <a:rPr lang="en-US" b="1" dirty="0"/>
              <a:t>Definition of Title IX Sexual Harassment</a:t>
            </a:r>
          </a:p>
        </p:txBody>
      </p:sp>
    </p:spTree>
    <p:extLst>
      <p:ext uri="{BB962C8B-B14F-4D97-AF65-F5344CB8AC3E}">
        <p14:creationId xmlns:p14="http://schemas.microsoft.com/office/powerpoint/2010/main" val="79042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C13B2-9B73-498C-85DA-A96C964E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Discretionary dismissal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EEBD-EF63-41E9-8BF5-B0323244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Complainant notifies Title IX Coordinator in writing that they would like to withdraw formal complaint</a:t>
            </a:r>
          </a:p>
          <a:p>
            <a:endParaRPr lang="en-US" dirty="0"/>
          </a:p>
          <a:p>
            <a:r>
              <a:rPr lang="en-US" dirty="0"/>
              <a:t>Respondent is no longer enrolled or employed</a:t>
            </a:r>
          </a:p>
          <a:p>
            <a:endParaRPr lang="en-US" dirty="0"/>
          </a:p>
          <a:p>
            <a:r>
              <a:rPr lang="en-US" dirty="0"/>
              <a:t>Specific circumstances prevent district from gathering evidence</a:t>
            </a:r>
          </a:p>
        </p:txBody>
      </p:sp>
    </p:spTree>
    <p:extLst>
      <p:ext uri="{BB962C8B-B14F-4D97-AF65-F5344CB8AC3E}">
        <p14:creationId xmlns:p14="http://schemas.microsoft.com/office/powerpoint/2010/main" val="391281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 dirty="0"/>
              <a:t>Collection </a:t>
            </a:r>
            <a:br>
              <a:rPr lang="en-US" dirty="0"/>
            </a:br>
            <a:r>
              <a:rPr lang="en-US" dirty="0"/>
              <a:t>of Evidence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0732-C89D-4479-8911-19FB17F1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Interview Guidelines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13260-8EF6-4956-AA2F-E2605DBC7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827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13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B6A4-F356-4CCB-BA65-8F726A9C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Possible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4A934B-8E54-4501-86D4-D4C83D40E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2769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56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4CE0-3574-448D-80B8-E27236E0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/>
              <a:t>Relevance</a:t>
            </a:r>
          </a:p>
        </p:txBody>
      </p:sp>
      <p:pic>
        <p:nvPicPr>
          <p:cNvPr id="5" name="Picture 4" descr="Different colored organizers">
            <a:extLst>
              <a:ext uri="{FF2B5EF4-FFF2-40B4-BE49-F238E27FC236}">
                <a16:creationId xmlns:a16="http://schemas.microsoft.com/office/drawing/2014/main" id="{6282C62A-63E3-9947-C56C-CC24CE36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10" r="29504" b="1"/>
          <a:stretch>
            <a:fillRect/>
          </a:stretch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ACE4-A700-4C35-B7DD-BA25EE79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dirty="0"/>
              <a:t>It has a tendency to make a fact more or less probable than it would be without evidence</a:t>
            </a:r>
          </a:p>
          <a:p>
            <a:r>
              <a:rPr lang="en-US" dirty="0"/>
              <a:t>Fact is of consequence in determining action or conduct </a:t>
            </a:r>
          </a:p>
          <a:p>
            <a:r>
              <a:rPr lang="en-US" dirty="0"/>
              <a:t>Relevant evidence goes towards proving whether fact of consequence to actual allegations are more or less likely to be true</a:t>
            </a:r>
          </a:p>
        </p:txBody>
      </p:sp>
    </p:spTree>
    <p:extLst>
      <p:ext uri="{BB962C8B-B14F-4D97-AF65-F5344CB8AC3E}">
        <p14:creationId xmlns:p14="http://schemas.microsoft.com/office/powerpoint/2010/main" val="18967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E7F3-4D92-4AFC-A861-76CC05A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Prohibition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7E2EBF-107F-B8F4-DBAA-8177913CC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36029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64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03" y="1444752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65D1-3EC8-4268-B063-5BD94266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Parties are not restricted in discussing allegations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Parties have right to gather favorable evidence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party can intimidate, harass, retaliate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 situation during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4304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90C6-C355-4EF2-BFED-B680944A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/>
              <a:t>Sharing of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9737AB-BCFF-5C43-1E2B-7BC3D97A5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4924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709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 dirty="0"/>
              <a:t>Investigative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1608-D10F-47CD-A17B-F473BEE4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Investigative Report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EA5F4-54BF-1808-5326-44408969E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8089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84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3AA7C-AA32-42E5-9F74-FA47AF1F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537522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</a:rPr>
              <a:t>Title IX 2020 Sexual Harassment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5384F-44AE-487F-B77D-58B08EDF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9B41C97-35C7-F6A5-17A6-90DF1F6C2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4165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4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/>
              <a:t>Exchange </a:t>
            </a:r>
            <a:br>
              <a:rPr lang="en-US"/>
            </a:br>
            <a:r>
              <a:rPr lang="en-US"/>
              <a:t>of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C13B2-9B73-498C-85DA-A96C964E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Submission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EEBD-EF63-41E9-8BF5-B0323244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Decision Maker must afford each party opportunity to submit written, relevant questions that a party wants asked of </a:t>
            </a:r>
            <a:br>
              <a:rPr lang="en-US" dirty="0"/>
            </a:br>
            <a:r>
              <a:rPr lang="en-US" dirty="0"/>
              <a:t>any party or witness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Must provide each party with answers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Must allow for additional, limited </a:t>
            </a:r>
            <a:br>
              <a:rPr lang="en-US" dirty="0"/>
            </a:br>
            <a:r>
              <a:rPr lang="en-US" dirty="0"/>
              <a:t>follow-up questions from each party</a:t>
            </a:r>
          </a:p>
        </p:txBody>
      </p:sp>
    </p:spTree>
    <p:extLst>
      <p:ext uri="{BB962C8B-B14F-4D97-AF65-F5344CB8AC3E}">
        <p14:creationId xmlns:p14="http://schemas.microsoft.com/office/powerpoint/2010/main" val="3140148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 dirty="0"/>
              <a:t>Determination Regarding Responsibility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E7819-E655-4CBC-808C-6A9CB2B2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34" y="1325880"/>
            <a:ext cx="5938065" cy="3066507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5400" b="1" dirty="0"/>
              <a:t>Written </a:t>
            </a:r>
            <a:br>
              <a:rPr lang="en-US" sz="5400" b="1" dirty="0"/>
            </a:br>
            <a:r>
              <a:rPr lang="en-US" sz="5400" b="1" dirty="0"/>
              <a:t>Decision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C6A2AD-3250-4097-A84B-939453B75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4320057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E91CCA5F-D2B5-4A18-9C26-37D30B13A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392" y="1592732"/>
            <a:ext cx="3677729" cy="367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5438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300" b="1" dirty="0">
                <a:solidFill>
                  <a:srgbClr val="EBEBEB"/>
                </a:solidFill>
              </a:rPr>
              <a:t>Written Decision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5EA1B-FE7A-420A-9068-5431D4D0F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5811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82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Written Decision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5EA1B-FE7A-420A-9068-5431D4D0F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83783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94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Decision Maker on Appeal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D34F3-2F9A-458C-9E1A-20E644D3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Basis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for Appeal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739A5-127F-4A35-B46D-EF20D9D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8CAD-60ED-4304-AD77-7E55AA19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b="1" i="1" dirty="0"/>
              <a:t>Procedural Irregularity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that affected outcome</a:t>
            </a:r>
          </a:p>
          <a:p>
            <a:endParaRPr lang="en-US" dirty="0"/>
          </a:p>
          <a:p>
            <a:r>
              <a:rPr lang="en-US" b="1" i="1" dirty="0"/>
              <a:t>New Evidence</a:t>
            </a:r>
            <a:r>
              <a:rPr lang="en-US" dirty="0"/>
              <a:t> not reasonably available at the time of the determination regarding responsibility or dismissal and that would have affected the outcome</a:t>
            </a:r>
          </a:p>
          <a:p>
            <a:endParaRPr lang="en-US" dirty="0"/>
          </a:p>
          <a:p>
            <a:r>
              <a:rPr lang="en-US" b="1" i="1" dirty="0"/>
              <a:t>Conflict of Interest or Bias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affected outcome</a:t>
            </a:r>
          </a:p>
        </p:txBody>
      </p:sp>
    </p:spTree>
    <p:extLst>
      <p:ext uri="{BB962C8B-B14F-4D97-AF65-F5344CB8AC3E}">
        <p14:creationId xmlns:p14="http://schemas.microsoft.com/office/powerpoint/2010/main" val="113085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B5AD-3D54-45E5-9D63-71AE312B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300" b="1" dirty="0">
                <a:solidFill>
                  <a:srgbClr val="EBEBEB"/>
                </a:solidFill>
              </a:rPr>
              <a:t>Determination on Appeal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7501D5-92A9-4DA9-860F-0B00FBAD7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1625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11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C9EE6-EA98-4364-B43B-2537988E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55" y="1854821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chemeClr val="bg2"/>
                </a:solidFill>
              </a:rPr>
              <a:t>Voluntary Process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0BACE3-253E-425B-9902-6851328C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Informal Resolution is a voluntary process that Parties can engage in after formal complaint of sexual harassments has been filed </a:t>
            </a:r>
          </a:p>
          <a:p>
            <a:r>
              <a:rPr lang="en-US" dirty="0"/>
              <a:t>Aim is to resolve formal complaint without formal investigative process </a:t>
            </a:r>
          </a:p>
          <a:p>
            <a:r>
              <a:rPr lang="en-US" dirty="0"/>
              <a:t>Informal Resolutions can occur within District </a:t>
            </a:r>
            <a:br>
              <a:rPr lang="en-US" dirty="0"/>
            </a:br>
            <a:r>
              <a:rPr lang="en-US" dirty="0"/>
              <a:t>or with use of 3</a:t>
            </a:r>
            <a:r>
              <a:rPr lang="en-US" baseline="30000" dirty="0"/>
              <a:t>rd</a:t>
            </a:r>
            <a:r>
              <a:rPr lang="en-US" dirty="0"/>
              <a:t> party mediator, attorney, or other dispute resolution process  </a:t>
            </a:r>
          </a:p>
          <a:p>
            <a:r>
              <a:rPr lang="en-US" dirty="0"/>
              <a:t>Title IX Coordinator can facilitate </a:t>
            </a:r>
            <a:br>
              <a:rPr lang="en-US" dirty="0"/>
            </a:br>
            <a:r>
              <a:rPr lang="en-US" dirty="0"/>
              <a:t>an Informal Resolution</a:t>
            </a:r>
          </a:p>
        </p:txBody>
      </p:sp>
    </p:spTree>
    <p:extLst>
      <p:ext uri="{BB962C8B-B14F-4D97-AF65-F5344CB8AC3E}">
        <p14:creationId xmlns:p14="http://schemas.microsoft.com/office/powerpoint/2010/main" val="49280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739A5-127F-4A35-B46D-EF20D9D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8388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8CAD-60ED-4304-AD77-7E55AA19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402080"/>
            <a:ext cx="5919503" cy="4714661"/>
          </a:xfrm>
        </p:spPr>
        <p:txBody>
          <a:bodyPr>
            <a:noAutofit/>
          </a:bodyPr>
          <a:lstStyle/>
          <a:p>
            <a:r>
              <a:rPr lang="en-US" sz="2800" dirty="0"/>
              <a:t>An employee conditioning an aid, service, or benefit of the district on an individual’s participation in unwelcome sexual conduct</a:t>
            </a:r>
          </a:p>
          <a:p>
            <a:r>
              <a:rPr lang="en-US" sz="2800" dirty="0"/>
              <a:t>Does not need to be evaluated for “severity, pervasiveness, and objective offensiveness”</a:t>
            </a:r>
          </a:p>
          <a:p>
            <a:r>
              <a:rPr lang="en-US" sz="2800" dirty="0"/>
              <a:t>Expressed or implied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D34F3-2F9A-458C-9E1A-20E644D3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Quid Pro Quo Harassment</a:t>
            </a:r>
          </a:p>
        </p:txBody>
      </p:sp>
    </p:spTree>
    <p:extLst>
      <p:ext uri="{BB962C8B-B14F-4D97-AF65-F5344CB8AC3E}">
        <p14:creationId xmlns:p14="http://schemas.microsoft.com/office/powerpoint/2010/main" val="2846147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9" y="1454964"/>
            <a:ext cx="3342460" cy="33088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Natalie Hoernschemeyer 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(314) 229-0483</a:t>
            </a:r>
            <a:r>
              <a:rPr lang="en-US" sz="2800" b="1" dirty="0">
                <a:solidFill>
                  <a:schemeClr val="accent3"/>
                </a:solidFill>
              </a:rPr>
              <a:t/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2800" b="1" dirty="0">
                <a:solidFill>
                  <a:schemeClr val="accent3"/>
                </a:solidFill>
              </a:rPr>
              <a:t/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2800" b="1" dirty="0">
                <a:solidFill>
                  <a:schemeClr val="accent3"/>
                </a:solidFill>
              </a:rPr>
              <a:t>Grant Wiens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(314) 319-1784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9" y="4763803"/>
            <a:ext cx="3342460" cy="1464378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6" name="Picture 5" descr="3D black question marks with one yellow question mark">
            <a:extLst>
              <a:ext uri="{FF2B5EF4-FFF2-40B4-BE49-F238E27FC236}">
                <a16:creationId xmlns:a16="http://schemas.microsoft.com/office/drawing/2014/main" id="{BA6E0EA9-2F0A-5D98-8ACF-FFCADF26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006" r="18789" b="1"/>
          <a:stretch>
            <a:fillRect/>
          </a:stretch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75B20-4D15-45D6-B230-43C9F52E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6" y="6355080"/>
            <a:ext cx="3422034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tint val="75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6672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7EC5B-355C-4E6B-AD1C-C242CDC5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286000"/>
            <a:ext cx="3522879" cy="38307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Hostile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8A116-495C-407F-BD32-CD42CA05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E2FC-CE30-4B2B-94AD-707B8A5D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2800" dirty="0"/>
              <a:t>Unwelcome conduct</a:t>
            </a:r>
          </a:p>
          <a:p>
            <a:r>
              <a:rPr lang="en-US" sz="2800" dirty="0"/>
              <a:t>Reasonable person</a:t>
            </a:r>
          </a:p>
          <a:p>
            <a:r>
              <a:rPr lang="en-US" sz="2800" dirty="0"/>
              <a:t>Severe, pervasive, and objectively offensive</a:t>
            </a:r>
          </a:p>
          <a:p>
            <a:r>
              <a:rPr lang="en-US" sz="2800" dirty="0"/>
              <a:t>Effectively denies a person’s equal access to education program or activity</a:t>
            </a:r>
          </a:p>
        </p:txBody>
      </p:sp>
    </p:spTree>
    <p:extLst>
      <p:ext uri="{BB962C8B-B14F-4D97-AF65-F5344CB8AC3E}">
        <p14:creationId xmlns:p14="http://schemas.microsoft.com/office/powerpoint/2010/main" val="297190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4D0EC-1113-4F19-B2DB-324DEC70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0792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Harassment under VAWA </a:t>
            </a: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&amp; </a:t>
            </a:r>
            <a:r>
              <a:rPr lang="en-US" sz="3600" b="1" dirty="0" err="1">
                <a:solidFill>
                  <a:srgbClr val="EBEBEB"/>
                </a:solidFill>
              </a:rPr>
              <a:t>Clery</a:t>
            </a:r>
            <a:r>
              <a:rPr lang="en-US" sz="3600" b="1" dirty="0">
                <a:solidFill>
                  <a:srgbClr val="EBEBEB"/>
                </a:solidFill>
              </a:rPr>
              <a:t> 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01966-DD38-465C-906C-6F09609F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E1F20B-AA72-E712-087B-44744D8A3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1100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9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5B2F-D55B-474C-8F8A-8B7CE183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/>
              <a:t>Sexual Assault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8C7B9-CD42-472A-8059-5C26A336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17AE399-A84E-B799-376D-0FA81FB8C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7085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0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5B07-A2A5-4189-9258-32AF84D6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452718"/>
            <a:ext cx="9404723" cy="99508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Dating Violence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BBBA2-1E26-4681-8CF3-C61AD80A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34C12B4-8B5D-AC8D-0A4C-77A61E1C2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54692"/>
              </p:ext>
            </p:extLst>
          </p:nvPr>
        </p:nvGraphicFramePr>
        <p:xfrm>
          <a:off x="646111" y="1656080"/>
          <a:ext cx="9404352" cy="46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93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8404</TotalTime>
  <Words>1502</Words>
  <Application>Microsoft Office PowerPoint</Application>
  <PresentationFormat>Widescreen</PresentationFormat>
  <Paragraphs>257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Ion</vt:lpstr>
      <vt:lpstr>  Title IX Training </vt:lpstr>
      <vt:lpstr>Agenda</vt:lpstr>
      <vt:lpstr>Definition of Title IX Sexual Harassment</vt:lpstr>
      <vt:lpstr>Title IX 2020 Sexual Harassment</vt:lpstr>
      <vt:lpstr>Quid Pro Quo Harassment</vt:lpstr>
      <vt:lpstr>Hostile Environment</vt:lpstr>
      <vt:lpstr>Harassment under VAWA  &amp; Clery Act</vt:lpstr>
      <vt:lpstr>Sexual Assault</vt:lpstr>
      <vt:lpstr>Dating Violence</vt:lpstr>
      <vt:lpstr>Domestic Violence</vt:lpstr>
      <vt:lpstr>Stalking</vt:lpstr>
      <vt:lpstr>Location</vt:lpstr>
      <vt:lpstr>Retaliation</vt:lpstr>
      <vt:lpstr>Response to Report of Sexual Harassment</vt:lpstr>
      <vt:lpstr>What is the difference?</vt:lpstr>
      <vt:lpstr>Report of Actual Knowledge</vt:lpstr>
      <vt:lpstr>Response after a Report</vt:lpstr>
      <vt:lpstr>Supportive measures</vt:lpstr>
      <vt:lpstr>EXAMPLES of Supportive Measures</vt:lpstr>
      <vt:lpstr>More EXAMPLES of  Supportive Measures</vt:lpstr>
      <vt:lpstr>Response to Formal Complaint of Sexual Harassment</vt:lpstr>
      <vt:lpstr>FORMAL COMPLAINT</vt:lpstr>
      <vt:lpstr>Advisor</vt:lpstr>
      <vt:lpstr>Who should investigate</vt:lpstr>
      <vt:lpstr>Investigation Process after a Formal Complaint is Filed</vt:lpstr>
      <vt:lpstr>Prompt &amp; Serious</vt:lpstr>
      <vt:lpstr>Overview of Process for Formal Complaint</vt:lpstr>
      <vt:lpstr>Written Notice  of Formal Complaint</vt:lpstr>
      <vt:lpstr>Mandatory dismissal</vt:lpstr>
      <vt:lpstr>Discretionary dismissal</vt:lpstr>
      <vt:lpstr>Collection  of Evidence</vt:lpstr>
      <vt:lpstr>Interview Guidelines</vt:lpstr>
      <vt:lpstr>Possible Evidence</vt:lpstr>
      <vt:lpstr>Relevance</vt:lpstr>
      <vt:lpstr>Prohibition</vt:lpstr>
      <vt:lpstr>Reminder</vt:lpstr>
      <vt:lpstr>Sharing of Evidence</vt:lpstr>
      <vt:lpstr>Investigative Report</vt:lpstr>
      <vt:lpstr>Investigative Report</vt:lpstr>
      <vt:lpstr>Exchange  of Questions</vt:lpstr>
      <vt:lpstr>Submission of Questions</vt:lpstr>
      <vt:lpstr>Determination Regarding Responsibility</vt:lpstr>
      <vt:lpstr>Written  Decision</vt:lpstr>
      <vt:lpstr>Written Decision</vt:lpstr>
      <vt:lpstr>Written Decision</vt:lpstr>
      <vt:lpstr>Decision Maker on Appeal</vt:lpstr>
      <vt:lpstr>Basis  for Appeal</vt:lpstr>
      <vt:lpstr>Determination on Appeal</vt:lpstr>
      <vt:lpstr>Voluntary Process</vt:lpstr>
      <vt:lpstr>Natalie Hoernschemeyer  (314) 229-0483  Grant Wiens (314) 319-1784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Training for  Investigators &amp; Facilitators</dc:title>
  <dc:creator>Grant Wiens</dc:creator>
  <cp:lastModifiedBy>rdaniels</cp:lastModifiedBy>
  <cp:revision>72</cp:revision>
  <cp:lastPrinted>2025-06-09T22:01:10Z</cp:lastPrinted>
  <dcterms:created xsi:type="dcterms:W3CDTF">2020-09-30T17:50:42Z</dcterms:created>
  <dcterms:modified xsi:type="dcterms:W3CDTF">2025-09-24T20:57:53Z</dcterms:modified>
</cp:coreProperties>
</file>